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comments/modernComment_7FFFF6FF_20BAF208.xml" ContentType="application/vnd.ms-powerpoint.comment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147481343" r:id="rId2"/>
  </p:sldIdLst>
  <p:sldSz cx="30275213" cy="4280376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2AA27A7-15BE-D61C-A1FF-441221323F3E}" name="Allitt, Michael" initials="MA" userId="S::8la@ornl.gov::4cbf1185-3371-4923-a928-ffcfb9007d4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49C8DFA-EC4A-4DDF-A507-DFE7BF9444D1}" v="280" dt="2026-04-09T17:05:19.2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897" autoAdjust="0"/>
    <p:restoredTop sz="94660"/>
  </p:normalViewPr>
  <p:slideViewPr>
    <p:cSldViewPr snapToGrid="0">
      <p:cViewPr>
        <p:scale>
          <a:sx n="106" d="100"/>
          <a:sy n="106" d="100"/>
        </p:scale>
        <p:origin x="-12396" y="-1551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microsoft.com/office/2015/10/relationships/revisionInfo" Target="revisionInfo.xml"/><Relationship Id="rId3" Type="http://schemas.openxmlformats.org/officeDocument/2006/relationships/presProps" Target="presProps.xml"/><Relationship Id="rId7"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 Id="rId9"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on, Alex" userId="0a2322f3-2695-442c-b965-64d449904ae4" providerId="ADAL" clId="{84746984-9024-472C-9C12-84EBCDD6F2D8}"/>
    <pc:docChg chg="undo redo custSel modSld">
      <pc:chgData name="Baron, Alex" userId="0a2322f3-2695-442c-b965-64d449904ae4" providerId="ADAL" clId="{84746984-9024-472C-9C12-84EBCDD6F2D8}" dt="2026-04-09T17:06:12.587" v="2651" actId="313"/>
      <pc:docMkLst>
        <pc:docMk/>
      </pc:docMkLst>
      <pc:sldChg chg="addSp delSp modSp mod">
        <pc:chgData name="Baron, Alex" userId="0a2322f3-2695-442c-b965-64d449904ae4" providerId="ADAL" clId="{84746984-9024-472C-9C12-84EBCDD6F2D8}" dt="2026-04-09T17:06:12.587" v="2651" actId="313"/>
        <pc:sldMkLst>
          <pc:docMk/>
          <pc:sldMk cId="549122568" sldId="2147481343"/>
        </pc:sldMkLst>
        <pc:spChg chg="mod">
          <ac:chgData name="Baron, Alex" userId="0a2322f3-2695-442c-b965-64d449904ae4" providerId="ADAL" clId="{84746984-9024-472C-9C12-84EBCDD6F2D8}" dt="2026-04-09T14:14:40.167" v="1216" actId="255"/>
          <ac:spMkLst>
            <pc:docMk/>
            <pc:sldMk cId="549122568" sldId="2147481343"/>
            <ac:spMk id="2" creationId="{27E2A9D8-47CC-241E-B087-E623BB68E2B5}"/>
          </ac:spMkLst>
        </pc:spChg>
        <pc:spChg chg="add">
          <ac:chgData name="Baron, Alex" userId="0a2322f3-2695-442c-b965-64d449904ae4" providerId="ADAL" clId="{84746984-9024-472C-9C12-84EBCDD6F2D8}" dt="2026-04-09T11:59:57.066" v="2"/>
          <ac:spMkLst>
            <pc:docMk/>
            <pc:sldMk cId="549122568" sldId="2147481343"/>
            <ac:spMk id="3" creationId="{F9702767-1BCD-5F9C-AC4F-0CC845E57A75}"/>
          </ac:spMkLst>
        </pc:spChg>
        <pc:spChg chg="mod">
          <ac:chgData name="Baron, Alex" userId="0a2322f3-2695-442c-b965-64d449904ae4" providerId="ADAL" clId="{84746984-9024-472C-9C12-84EBCDD6F2D8}" dt="2026-04-09T14:08:48.388" v="1201" actId="14100"/>
          <ac:spMkLst>
            <pc:docMk/>
            <pc:sldMk cId="549122568" sldId="2147481343"/>
            <ac:spMk id="7" creationId="{6F336138-A84C-909E-C4EC-A3C6CE996EC6}"/>
          </ac:spMkLst>
        </pc:spChg>
        <pc:spChg chg="add mod">
          <ac:chgData name="Baron, Alex" userId="0a2322f3-2695-442c-b965-64d449904ae4" providerId="ADAL" clId="{84746984-9024-472C-9C12-84EBCDD6F2D8}" dt="2026-04-09T17:03:59.024" v="2585" actId="1076"/>
          <ac:spMkLst>
            <pc:docMk/>
            <pc:sldMk cId="549122568" sldId="2147481343"/>
            <ac:spMk id="8" creationId="{4BF4439D-359C-9C56-E9A7-D3613D274E61}"/>
          </ac:spMkLst>
        </pc:spChg>
        <pc:spChg chg="mod topLvl">
          <ac:chgData name="Baron, Alex" userId="0a2322f3-2695-442c-b965-64d449904ae4" providerId="ADAL" clId="{84746984-9024-472C-9C12-84EBCDD6F2D8}" dt="2026-04-09T16:34:59.040" v="2461" actId="165"/>
          <ac:spMkLst>
            <pc:docMk/>
            <pc:sldMk cId="549122568" sldId="2147481343"/>
            <ac:spMk id="9" creationId="{98F1A70D-E3B3-F41B-84A0-C8724AA9AC18}"/>
          </ac:spMkLst>
        </pc:spChg>
        <pc:spChg chg="mod">
          <ac:chgData name="Baron, Alex" userId="0a2322f3-2695-442c-b965-64d449904ae4" providerId="ADAL" clId="{84746984-9024-472C-9C12-84EBCDD6F2D8}" dt="2026-04-09T14:32:14.183" v="1594" actId="14100"/>
          <ac:spMkLst>
            <pc:docMk/>
            <pc:sldMk cId="549122568" sldId="2147481343"/>
            <ac:spMk id="15" creationId="{A5E0E727-6EB0-4C3B-58F6-E07DC2D35B89}"/>
          </ac:spMkLst>
        </pc:spChg>
        <pc:spChg chg="add del mod">
          <ac:chgData name="Baron, Alex" userId="0a2322f3-2695-442c-b965-64d449904ae4" providerId="ADAL" clId="{84746984-9024-472C-9C12-84EBCDD6F2D8}" dt="2026-04-09T13:12:12.882" v="428" actId="478"/>
          <ac:spMkLst>
            <pc:docMk/>
            <pc:sldMk cId="549122568" sldId="2147481343"/>
            <ac:spMk id="17" creationId="{F4DECABB-FB71-D633-C57A-48AD8B1F6C52}"/>
          </ac:spMkLst>
        </pc:spChg>
        <pc:spChg chg="mod">
          <ac:chgData name="Baron, Alex" userId="0a2322f3-2695-442c-b965-64d449904ae4" providerId="ADAL" clId="{84746984-9024-472C-9C12-84EBCDD6F2D8}" dt="2026-04-09T16:34:59.040" v="2461" actId="165"/>
          <ac:spMkLst>
            <pc:docMk/>
            <pc:sldMk cId="549122568" sldId="2147481343"/>
            <ac:spMk id="21" creationId="{10C347D5-8BF4-22B0-1511-182CEFC9A620}"/>
          </ac:spMkLst>
        </pc:spChg>
        <pc:spChg chg="del mod topLvl">
          <ac:chgData name="Baron, Alex" userId="0a2322f3-2695-442c-b965-64d449904ae4" providerId="ADAL" clId="{84746984-9024-472C-9C12-84EBCDD6F2D8}" dt="2026-04-09T16:49:02.601" v="2547" actId="478"/>
          <ac:spMkLst>
            <pc:docMk/>
            <pc:sldMk cId="549122568" sldId="2147481343"/>
            <ac:spMk id="23" creationId="{C3B4B2FB-466A-F1A7-971F-F2339F272893}"/>
          </ac:spMkLst>
        </pc:spChg>
        <pc:spChg chg="mod topLvl">
          <ac:chgData name="Baron, Alex" userId="0a2322f3-2695-442c-b965-64d449904ae4" providerId="ADAL" clId="{84746984-9024-472C-9C12-84EBCDD6F2D8}" dt="2026-04-09T16:50:32.159" v="2557" actId="164"/>
          <ac:spMkLst>
            <pc:docMk/>
            <pc:sldMk cId="549122568" sldId="2147481343"/>
            <ac:spMk id="25" creationId="{DB6A876D-0E23-969F-4C0C-596FBEC3E9D8}"/>
          </ac:spMkLst>
        </pc:spChg>
        <pc:spChg chg="del mod topLvl">
          <ac:chgData name="Baron, Alex" userId="0a2322f3-2695-442c-b965-64d449904ae4" providerId="ADAL" clId="{84746984-9024-472C-9C12-84EBCDD6F2D8}" dt="2026-04-09T16:49:22.716" v="2550" actId="478"/>
          <ac:spMkLst>
            <pc:docMk/>
            <pc:sldMk cId="549122568" sldId="2147481343"/>
            <ac:spMk id="30" creationId="{32884139-26B5-BF35-D701-CABD9BB1E065}"/>
          </ac:spMkLst>
        </pc:spChg>
        <pc:spChg chg="mod">
          <ac:chgData name="Baron, Alex" userId="0a2322f3-2695-442c-b965-64d449904ae4" providerId="ADAL" clId="{84746984-9024-472C-9C12-84EBCDD6F2D8}" dt="2026-04-09T13:36:20.377" v="782" actId="255"/>
          <ac:spMkLst>
            <pc:docMk/>
            <pc:sldMk cId="549122568" sldId="2147481343"/>
            <ac:spMk id="41" creationId="{39106D63-1DEC-74BB-A341-6E71EE65B201}"/>
          </ac:spMkLst>
        </pc:spChg>
        <pc:spChg chg="mod">
          <ac:chgData name="Baron, Alex" userId="0a2322f3-2695-442c-b965-64d449904ae4" providerId="ADAL" clId="{84746984-9024-472C-9C12-84EBCDD6F2D8}" dt="2026-04-09T13:36:24.519" v="783" actId="255"/>
          <ac:spMkLst>
            <pc:docMk/>
            <pc:sldMk cId="549122568" sldId="2147481343"/>
            <ac:spMk id="42" creationId="{7F9ACA9D-E3B8-0F14-8D67-F0F8734E1EAA}"/>
          </ac:spMkLst>
        </pc:spChg>
        <pc:spChg chg="mod">
          <ac:chgData name="Baron, Alex" userId="0a2322f3-2695-442c-b965-64d449904ae4" providerId="ADAL" clId="{84746984-9024-472C-9C12-84EBCDD6F2D8}" dt="2026-04-09T13:36:29.417" v="784" actId="255"/>
          <ac:spMkLst>
            <pc:docMk/>
            <pc:sldMk cId="549122568" sldId="2147481343"/>
            <ac:spMk id="43" creationId="{7760D0A0-8C12-73A5-752B-7D7209CEF53F}"/>
          </ac:spMkLst>
        </pc:spChg>
        <pc:spChg chg="mod">
          <ac:chgData name="Baron, Alex" userId="0a2322f3-2695-442c-b965-64d449904ae4" providerId="ADAL" clId="{84746984-9024-472C-9C12-84EBCDD6F2D8}" dt="2026-04-09T13:36:35.246" v="785" actId="255"/>
          <ac:spMkLst>
            <pc:docMk/>
            <pc:sldMk cId="549122568" sldId="2147481343"/>
            <ac:spMk id="44" creationId="{29AF5731-95D8-65F6-3F4A-F3A59C205473}"/>
          </ac:spMkLst>
        </pc:spChg>
        <pc:spChg chg="mod">
          <ac:chgData name="Baron, Alex" userId="0a2322f3-2695-442c-b965-64d449904ae4" providerId="ADAL" clId="{84746984-9024-472C-9C12-84EBCDD6F2D8}" dt="2026-04-09T13:36:39.408" v="786" actId="255"/>
          <ac:spMkLst>
            <pc:docMk/>
            <pc:sldMk cId="549122568" sldId="2147481343"/>
            <ac:spMk id="45" creationId="{EE1BC548-0071-5FAD-2BE2-BD6C36C0EBC7}"/>
          </ac:spMkLst>
        </pc:spChg>
        <pc:spChg chg="mod">
          <ac:chgData name="Baron, Alex" userId="0a2322f3-2695-442c-b965-64d449904ae4" providerId="ADAL" clId="{84746984-9024-472C-9C12-84EBCDD6F2D8}" dt="2026-04-09T13:43:20.907" v="813" actId="208"/>
          <ac:spMkLst>
            <pc:docMk/>
            <pc:sldMk cId="549122568" sldId="2147481343"/>
            <ac:spMk id="48" creationId="{A1CB6567-A9BB-148F-2944-9EA7239000F5}"/>
          </ac:spMkLst>
        </pc:spChg>
        <pc:spChg chg="mod">
          <ac:chgData name="Baron, Alex" userId="0a2322f3-2695-442c-b965-64d449904ae4" providerId="ADAL" clId="{84746984-9024-472C-9C12-84EBCDD6F2D8}" dt="2026-04-09T12:55:25.706" v="54" actId="165"/>
          <ac:spMkLst>
            <pc:docMk/>
            <pc:sldMk cId="549122568" sldId="2147481343"/>
            <ac:spMk id="53" creationId="{09A76A0F-F48A-D256-518D-AACAED655403}"/>
          </ac:spMkLst>
        </pc:spChg>
        <pc:spChg chg="mod">
          <ac:chgData name="Baron, Alex" userId="0a2322f3-2695-442c-b965-64d449904ae4" providerId="ADAL" clId="{84746984-9024-472C-9C12-84EBCDD6F2D8}" dt="2026-04-09T12:55:25.706" v="54" actId="165"/>
          <ac:spMkLst>
            <pc:docMk/>
            <pc:sldMk cId="549122568" sldId="2147481343"/>
            <ac:spMk id="59" creationId="{CA570A85-580B-8297-F697-C3BCC270A692}"/>
          </ac:spMkLst>
        </pc:spChg>
        <pc:spChg chg="mod">
          <ac:chgData name="Baron, Alex" userId="0a2322f3-2695-442c-b965-64d449904ae4" providerId="ADAL" clId="{84746984-9024-472C-9C12-84EBCDD6F2D8}" dt="2026-04-09T12:55:25.706" v="54" actId="165"/>
          <ac:spMkLst>
            <pc:docMk/>
            <pc:sldMk cId="549122568" sldId="2147481343"/>
            <ac:spMk id="61" creationId="{3DE262AC-C70B-E0F8-38A4-CF918AB33940}"/>
          </ac:spMkLst>
        </pc:spChg>
        <pc:spChg chg="mod">
          <ac:chgData name="Baron, Alex" userId="0a2322f3-2695-442c-b965-64d449904ae4" providerId="ADAL" clId="{84746984-9024-472C-9C12-84EBCDD6F2D8}" dt="2026-04-09T12:55:25.706" v="54" actId="165"/>
          <ac:spMkLst>
            <pc:docMk/>
            <pc:sldMk cId="549122568" sldId="2147481343"/>
            <ac:spMk id="62" creationId="{3DA035E4-5D52-32EE-264D-AA9B325B149F}"/>
          </ac:spMkLst>
        </pc:spChg>
        <pc:spChg chg="mod">
          <ac:chgData name="Baron, Alex" userId="0a2322f3-2695-442c-b965-64d449904ae4" providerId="ADAL" clId="{84746984-9024-472C-9C12-84EBCDD6F2D8}" dt="2026-04-09T12:55:25.706" v="54" actId="165"/>
          <ac:spMkLst>
            <pc:docMk/>
            <pc:sldMk cId="549122568" sldId="2147481343"/>
            <ac:spMk id="2048" creationId="{283B572B-A4C6-A9DF-A556-B01539BC9613}"/>
          </ac:spMkLst>
        </pc:spChg>
        <pc:spChg chg="mod">
          <ac:chgData name="Baron, Alex" userId="0a2322f3-2695-442c-b965-64d449904ae4" providerId="ADAL" clId="{84746984-9024-472C-9C12-84EBCDD6F2D8}" dt="2026-04-09T12:55:25.706" v="54" actId="165"/>
          <ac:spMkLst>
            <pc:docMk/>
            <pc:sldMk cId="549122568" sldId="2147481343"/>
            <ac:spMk id="2049" creationId="{444B359E-D696-D7FD-5DDD-911606C194D3}"/>
          </ac:spMkLst>
        </pc:spChg>
        <pc:spChg chg="add del mod ord">
          <ac:chgData name="Baron, Alex" userId="0a2322f3-2695-442c-b965-64d449904ae4" providerId="ADAL" clId="{84746984-9024-472C-9C12-84EBCDD6F2D8}" dt="2026-04-09T13:58:13.480" v="1090" actId="11529"/>
          <ac:spMkLst>
            <pc:docMk/>
            <pc:sldMk cId="549122568" sldId="2147481343"/>
            <ac:spMk id="2055" creationId="{44161CF9-0021-68DA-3FFE-01442895C9A9}"/>
          </ac:spMkLst>
        </pc:spChg>
        <pc:spChg chg="mod">
          <ac:chgData name="Baron, Alex" userId="0a2322f3-2695-442c-b965-64d449904ae4" providerId="ADAL" clId="{84746984-9024-472C-9C12-84EBCDD6F2D8}" dt="2026-04-09T12:55:25.706" v="54" actId="165"/>
          <ac:spMkLst>
            <pc:docMk/>
            <pc:sldMk cId="549122568" sldId="2147481343"/>
            <ac:spMk id="2059" creationId="{6BEE10A9-8968-4D3E-4CE7-7FDA24A55B8A}"/>
          </ac:spMkLst>
        </pc:spChg>
        <pc:spChg chg="mod">
          <ac:chgData name="Baron, Alex" userId="0a2322f3-2695-442c-b965-64d449904ae4" providerId="ADAL" clId="{84746984-9024-472C-9C12-84EBCDD6F2D8}" dt="2026-04-09T12:55:25.706" v="54" actId="165"/>
          <ac:spMkLst>
            <pc:docMk/>
            <pc:sldMk cId="549122568" sldId="2147481343"/>
            <ac:spMk id="2061" creationId="{E4FF2400-3F6E-31A3-F34F-0DB76916BDA8}"/>
          </ac:spMkLst>
        </pc:spChg>
        <pc:spChg chg="mod">
          <ac:chgData name="Baron, Alex" userId="0a2322f3-2695-442c-b965-64d449904ae4" providerId="ADAL" clId="{84746984-9024-472C-9C12-84EBCDD6F2D8}" dt="2026-04-09T12:55:25.706" v="54" actId="165"/>
          <ac:spMkLst>
            <pc:docMk/>
            <pc:sldMk cId="549122568" sldId="2147481343"/>
            <ac:spMk id="2067" creationId="{504F354D-9A4F-5BFA-CA56-4C06B9E3B480}"/>
          </ac:spMkLst>
        </pc:spChg>
        <pc:spChg chg="mod">
          <ac:chgData name="Baron, Alex" userId="0a2322f3-2695-442c-b965-64d449904ae4" providerId="ADAL" clId="{84746984-9024-472C-9C12-84EBCDD6F2D8}" dt="2026-04-09T13:40:29.387" v="810" actId="1076"/>
          <ac:spMkLst>
            <pc:docMk/>
            <pc:sldMk cId="549122568" sldId="2147481343"/>
            <ac:spMk id="2068" creationId="{A5A43D85-1115-9A4B-234D-F978D288EEE7}"/>
          </ac:spMkLst>
        </pc:spChg>
        <pc:spChg chg="mod">
          <ac:chgData name="Baron, Alex" userId="0a2322f3-2695-442c-b965-64d449904ae4" providerId="ADAL" clId="{84746984-9024-472C-9C12-84EBCDD6F2D8}" dt="2026-04-09T16:20:17.754" v="2387" actId="1076"/>
          <ac:spMkLst>
            <pc:docMk/>
            <pc:sldMk cId="549122568" sldId="2147481343"/>
            <ac:spMk id="2074" creationId="{ADC5C760-15F0-44A7-6CCB-FF269EAF1C65}"/>
          </ac:spMkLst>
        </pc:spChg>
        <pc:spChg chg="mod">
          <ac:chgData name="Baron, Alex" userId="0a2322f3-2695-442c-b965-64d449904ae4" providerId="ADAL" clId="{84746984-9024-472C-9C12-84EBCDD6F2D8}" dt="2026-04-09T16:18:34.401" v="2383" actId="21"/>
          <ac:spMkLst>
            <pc:docMk/>
            <pc:sldMk cId="549122568" sldId="2147481343"/>
            <ac:spMk id="2075" creationId="{E247EC3A-B017-8D99-4951-DEAB6A5A56E6}"/>
          </ac:spMkLst>
        </pc:spChg>
        <pc:spChg chg="mod">
          <ac:chgData name="Baron, Alex" userId="0a2322f3-2695-442c-b965-64d449904ae4" providerId="ADAL" clId="{84746984-9024-472C-9C12-84EBCDD6F2D8}" dt="2026-04-09T16:23:05.605" v="2394" actId="21"/>
          <ac:spMkLst>
            <pc:docMk/>
            <pc:sldMk cId="549122568" sldId="2147481343"/>
            <ac:spMk id="2076" creationId="{E87A9840-A6A1-C543-B30B-188277DCA709}"/>
          </ac:spMkLst>
        </pc:spChg>
        <pc:spChg chg="add mod">
          <ac:chgData name="Baron, Alex" userId="0a2322f3-2695-442c-b965-64d449904ae4" providerId="ADAL" clId="{84746984-9024-472C-9C12-84EBCDD6F2D8}" dt="2026-04-09T14:33:38.862" v="1597" actId="14100"/>
          <ac:spMkLst>
            <pc:docMk/>
            <pc:sldMk cId="549122568" sldId="2147481343"/>
            <ac:spMk id="2077" creationId="{FDDC9847-B08D-4B28-A925-26B562DD8D6E}"/>
          </ac:spMkLst>
        </pc:spChg>
        <pc:spChg chg="mod">
          <ac:chgData name="Baron, Alex" userId="0a2322f3-2695-442c-b965-64d449904ae4" providerId="ADAL" clId="{84746984-9024-472C-9C12-84EBCDD6F2D8}" dt="2026-04-09T16:25:57.843" v="2400" actId="1035"/>
          <ac:spMkLst>
            <pc:docMk/>
            <pc:sldMk cId="549122568" sldId="2147481343"/>
            <ac:spMk id="2084" creationId="{879C11CD-BC29-10EC-AB71-6BCB706B8924}"/>
          </ac:spMkLst>
        </pc:spChg>
        <pc:spChg chg="mod">
          <ac:chgData name="Baron, Alex" userId="0a2322f3-2695-442c-b965-64d449904ae4" providerId="ADAL" clId="{84746984-9024-472C-9C12-84EBCDD6F2D8}" dt="2026-04-09T14:33:38.862" v="1597" actId="14100"/>
          <ac:spMkLst>
            <pc:docMk/>
            <pc:sldMk cId="549122568" sldId="2147481343"/>
            <ac:spMk id="2086" creationId="{B0685AA9-6A51-26E1-1872-5F0B375A77C7}"/>
          </ac:spMkLst>
        </pc:spChg>
        <pc:spChg chg="mod">
          <ac:chgData name="Baron, Alex" userId="0a2322f3-2695-442c-b965-64d449904ae4" providerId="ADAL" clId="{84746984-9024-472C-9C12-84EBCDD6F2D8}" dt="2026-04-09T14:33:38.862" v="1597" actId="14100"/>
          <ac:spMkLst>
            <pc:docMk/>
            <pc:sldMk cId="549122568" sldId="2147481343"/>
            <ac:spMk id="2087" creationId="{05610EFD-C6CB-DCA4-CAAC-A43D918F86D5}"/>
          </ac:spMkLst>
        </pc:spChg>
        <pc:spChg chg="mod">
          <ac:chgData name="Baron, Alex" userId="0a2322f3-2695-442c-b965-64d449904ae4" providerId="ADAL" clId="{84746984-9024-472C-9C12-84EBCDD6F2D8}" dt="2026-04-09T14:33:38.862" v="1597" actId="14100"/>
          <ac:spMkLst>
            <pc:docMk/>
            <pc:sldMk cId="549122568" sldId="2147481343"/>
            <ac:spMk id="2088" creationId="{71CE29D4-C9E2-67FA-A8E1-B1FB0C84D2B5}"/>
          </ac:spMkLst>
        </pc:spChg>
        <pc:spChg chg="mod">
          <ac:chgData name="Baron, Alex" userId="0a2322f3-2695-442c-b965-64d449904ae4" providerId="ADAL" clId="{84746984-9024-472C-9C12-84EBCDD6F2D8}" dt="2026-04-09T16:19:50.827" v="2386" actId="1076"/>
          <ac:spMkLst>
            <pc:docMk/>
            <pc:sldMk cId="549122568" sldId="2147481343"/>
            <ac:spMk id="2089" creationId="{95A345EA-0F14-A329-DD11-D11305633E4E}"/>
          </ac:spMkLst>
        </pc:spChg>
        <pc:spChg chg="mod">
          <ac:chgData name="Baron, Alex" userId="0a2322f3-2695-442c-b965-64d449904ae4" providerId="ADAL" clId="{84746984-9024-472C-9C12-84EBCDD6F2D8}" dt="2026-04-09T14:33:38.862" v="1597" actId="14100"/>
          <ac:spMkLst>
            <pc:docMk/>
            <pc:sldMk cId="549122568" sldId="2147481343"/>
            <ac:spMk id="2090" creationId="{9F74B641-55CE-DF5D-7F4B-4A9DA285DF3C}"/>
          </ac:spMkLst>
        </pc:spChg>
        <pc:spChg chg="mod">
          <ac:chgData name="Baron, Alex" userId="0a2322f3-2695-442c-b965-64d449904ae4" providerId="ADAL" clId="{84746984-9024-472C-9C12-84EBCDD6F2D8}" dt="2026-04-09T14:33:38.862" v="1597" actId="14100"/>
          <ac:spMkLst>
            <pc:docMk/>
            <pc:sldMk cId="549122568" sldId="2147481343"/>
            <ac:spMk id="2091" creationId="{340B19AD-78CC-660C-ABB3-51766030CFF4}"/>
          </ac:spMkLst>
        </pc:spChg>
        <pc:spChg chg="mod">
          <ac:chgData name="Baron, Alex" userId="0a2322f3-2695-442c-b965-64d449904ae4" providerId="ADAL" clId="{84746984-9024-472C-9C12-84EBCDD6F2D8}" dt="2026-04-09T14:33:38.862" v="1597" actId="14100"/>
          <ac:spMkLst>
            <pc:docMk/>
            <pc:sldMk cId="549122568" sldId="2147481343"/>
            <ac:spMk id="2092" creationId="{7D66FBE8-5DE0-90EA-AACC-44B733729F27}"/>
          </ac:spMkLst>
        </pc:spChg>
        <pc:spChg chg="mod">
          <ac:chgData name="Baron, Alex" userId="0a2322f3-2695-442c-b965-64d449904ae4" providerId="ADAL" clId="{84746984-9024-472C-9C12-84EBCDD6F2D8}" dt="2026-04-09T14:33:38.862" v="1597" actId="14100"/>
          <ac:spMkLst>
            <pc:docMk/>
            <pc:sldMk cId="549122568" sldId="2147481343"/>
            <ac:spMk id="2093" creationId="{765CA5EC-D16D-279A-D9EB-04E812B8E76B}"/>
          </ac:spMkLst>
        </pc:spChg>
        <pc:spChg chg="mod">
          <ac:chgData name="Baron, Alex" userId="0a2322f3-2695-442c-b965-64d449904ae4" providerId="ADAL" clId="{84746984-9024-472C-9C12-84EBCDD6F2D8}" dt="2026-04-09T16:16:50.248" v="2380" actId="1076"/>
          <ac:spMkLst>
            <pc:docMk/>
            <pc:sldMk cId="549122568" sldId="2147481343"/>
            <ac:spMk id="2094" creationId="{59DE6688-1296-5A96-551F-CFC24EDF2F37}"/>
          </ac:spMkLst>
        </pc:spChg>
        <pc:spChg chg="mod">
          <ac:chgData name="Baron, Alex" userId="0a2322f3-2695-442c-b965-64d449904ae4" providerId="ADAL" clId="{84746984-9024-472C-9C12-84EBCDD6F2D8}" dt="2026-04-09T16:28:53.428" v="2447" actId="14100"/>
          <ac:spMkLst>
            <pc:docMk/>
            <pc:sldMk cId="549122568" sldId="2147481343"/>
            <ac:spMk id="2098" creationId="{38727F50-D021-6A9B-44B0-8F0C5C23DF1F}"/>
          </ac:spMkLst>
        </pc:spChg>
        <pc:spChg chg="mod">
          <ac:chgData name="Baron, Alex" userId="0a2322f3-2695-442c-b965-64d449904ae4" providerId="ADAL" clId="{84746984-9024-472C-9C12-84EBCDD6F2D8}" dt="2026-04-09T16:55:48.976" v="2569" actId="1076"/>
          <ac:spMkLst>
            <pc:docMk/>
            <pc:sldMk cId="549122568" sldId="2147481343"/>
            <ac:spMk id="2108" creationId="{D1EC4832-5D3D-0894-013F-0B7014C8E6F5}"/>
          </ac:spMkLst>
        </pc:spChg>
        <pc:spChg chg="mod">
          <ac:chgData name="Baron, Alex" userId="0a2322f3-2695-442c-b965-64d449904ae4" providerId="ADAL" clId="{84746984-9024-472C-9C12-84EBCDD6F2D8}" dt="2026-04-09T16:33:09.917" v="2456" actId="14100"/>
          <ac:spMkLst>
            <pc:docMk/>
            <pc:sldMk cId="549122568" sldId="2147481343"/>
            <ac:spMk id="2109" creationId="{F0ED1B58-294D-B2F4-83C6-E170306F76EE}"/>
          </ac:spMkLst>
        </pc:spChg>
        <pc:spChg chg="mod">
          <ac:chgData name="Baron, Alex" userId="0a2322f3-2695-442c-b965-64d449904ae4" providerId="ADAL" clId="{84746984-9024-472C-9C12-84EBCDD6F2D8}" dt="2026-04-09T16:56:14.569" v="2570" actId="1076"/>
          <ac:spMkLst>
            <pc:docMk/>
            <pc:sldMk cId="549122568" sldId="2147481343"/>
            <ac:spMk id="2110" creationId="{DFDDA302-8A02-2FB5-B9B6-749D006F2484}"/>
          </ac:spMkLst>
        </pc:spChg>
        <pc:spChg chg="add mod">
          <ac:chgData name="Baron, Alex" userId="0a2322f3-2695-442c-b965-64d449904ae4" providerId="ADAL" clId="{84746984-9024-472C-9C12-84EBCDD6F2D8}" dt="2026-04-09T16:25:57.843" v="2400" actId="1035"/>
          <ac:spMkLst>
            <pc:docMk/>
            <pc:sldMk cId="549122568" sldId="2147481343"/>
            <ac:spMk id="2115" creationId="{8ADD7ADC-7FB0-CE1F-A9F7-1F79C86D131D}"/>
          </ac:spMkLst>
        </pc:spChg>
        <pc:spChg chg="mod">
          <ac:chgData name="Baron, Alex" userId="0a2322f3-2695-442c-b965-64d449904ae4" providerId="ADAL" clId="{84746984-9024-472C-9C12-84EBCDD6F2D8}" dt="2026-04-09T16:54:06.706" v="2566" actId="1076"/>
          <ac:spMkLst>
            <pc:docMk/>
            <pc:sldMk cId="549122568" sldId="2147481343"/>
            <ac:spMk id="2117" creationId="{3F934C33-920E-25FF-DE72-D5B837A81B5A}"/>
          </ac:spMkLst>
        </pc:spChg>
        <pc:spChg chg="add mod">
          <ac:chgData name="Baron, Alex" userId="0a2322f3-2695-442c-b965-64d449904ae4" providerId="ADAL" clId="{84746984-9024-472C-9C12-84EBCDD6F2D8}" dt="2026-04-09T16:19:50.827" v="2386" actId="1076"/>
          <ac:spMkLst>
            <pc:docMk/>
            <pc:sldMk cId="549122568" sldId="2147481343"/>
            <ac:spMk id="2123" creationId="{C211FFAD-0C89-0D84-252F-5DDDEE33D816}"/>
          </ac:spMkLst>
        </pc:spChg>
        <pc:spChg chg="mod topLvl">
          <ac:chgData name="Baron, Alex" userId="0a2322f3-2695-442c-b965-64d449904ae4" providerId="ADAL" clId="{84746984-9024-472C-9C12-84EBCDD6F2D8}" dt="2026-04-09T14:03:14.418" v="1134" actId="164"/>
          <ac:spMkLst>
            <pc:docMk/>
            <pc:sldMk cId="549122568" sldId="2147481343"/>
            <ac:spMk id="2133" creationId="{75FFB09C-7B75-E5C5-9207-98F8663E2DBA}"/>
          </ac:spMkLst>
        </pc:spChg>
        <pc:spChg chg="mod topLvl">
          <ac:chgData name="Baron, Alex" userId="0a2322f3-2695-442c-b965-64d449904ae4" providerId="ADAL" clId="{84746984-9024-472C-9C12-84EBCDD6F2D8}" dt="2026-04-09T14:03:14.418" v="1134" actId="164"/>
          <ac:spMkLst>
            <pc:docMk/>
            <pc:sldMk cId="549122568" sldId="2147481343"/>
            <ac:spMk id="2134" creationId="{AE008BD0-C206-C111-7E2F-12E004B45877}"/>
          </ac:spMkLst>
        </pc:spChg>
        <pc:spChg chg="mod topLvl">
          <ac:chgData name="Baron, Alex" userId="0a2322f3-2695-442c-b965-64d449904ae4" providerId="ADAL" clId="{84746984-9024-472C-9C12-84EBCDD6F2D8}" dt="2026-04-09T14:03:14.418" v="1134" actId="164"/>
          <ac:spMkLst>
            <pc:docMk/>
            <pc:sldMk cId="549122568" sldId="2147481343"/>
            <ac:spMk id="2135" creationId="{A078D075-A31B-C5B9-C90C-97B421E90B5E}"/>
          </ac:spMkLst>
        </pc:spChg>
        <pc:spChg chg="mod topLvl">
          <ac:chgData name="Baron, Alex" userId="0a2322f3-2695-442c-b965-64d449904ae4" providerId="ADAL" clId="{84746984-9024-472C-9C12-84EBCDD6F2D8}" dt="2026-04-09T14:03:14.418" v="1134" actId="164"/>
          <ac:spMkLst>
            <pc:docMk/>
            <pc:sldMk cId="549122568" sldId="2147481343"/>
            <ac:spMk id="2136" creationId="{F854FC1F-4526-0822-4B0C-7A8363D4C287}"/>
          </ac:spMkLst>
        </pc:spChg>
        <pc:spChg chg="add mod">
          <ac:chgData name="Baron, Alex" userId="0a2322f3-2695-442c-b965-64d449904ae4" providerId="ADAL" clId="{84746984-9024-472C-9C12-84EBCDD6F2D8}" dt="2026-04-09T16:16:50.248" v="2380" actId="1076"/>
          <ac:spMkLst>
            <pc:docMk/>
            <pc:sldMk cId="549122568" sldId="2147481343"/>
            <ac:spMk id="2137" creationId="{A93BED08-F250-CB1B-602D-DED875932CB3}"/>
          </ac:spMkLst>
        </pc:spChg>
        <pc:spChg chg="add del mod">
          <ac:chgData name="Baron, Alex" userId="0a2322f3-2695-442c-b965-64d449904ae4" providerId="ADAL" clId="{84746984-9024-472C-9C12-84EBCDD6F2D8}" dt="2026-04-09T15:32:35.546" v="2035" actId="11529"/>
          <ac:spMkLst>
            <pc:docMk/>
            <pc:sldMk cId="549122568" sldId="2147481343"/>
            <ac:spMk id="2144" creationId="{34CDC6B2-0E85-FDD9-D804-9D9531D7FCC9}"/>
          </ac:spMkLst>
        </pc:spChg>
        <pc:spChg chg="add del mod">
          <ac:chgData name="Baron, Alex" userId="0a2322f3-2695-442c-b965-64d449904ae4" providerId="ADAL" clId="{84746984-9024-472C-9C12-84EBCDD6F2D8}" dt="2026-04-09T15:36:46.731" v="2081" actId="11529"/>
          <ac:spMkLst>
            <pc:docMk/>
            <pc:sldMk cId="549122568" sldId="2147481343"/>
            <ac:spMk id="2146" creationId="{32C69090-279E-35BF-E8E3-48B53AF1D581}"/>
          </ac:spMkLst>
        </pc:spChg>
        <pc:spChg chg="add del mod">
          <ac:chgData name="Baron, Alex" userId="0a2322f3-2695-442c-b965-64d449904ae4" providerId="ADAL" clId="{84746984-9024-472C-9C12-84EBCDD6F2D8}" dt="2026-04-09T15:36:45.658" v="2078" actId="767"/>
          <ac:spMkLst>
            <pc:docMk/>
            <pc:sldMk cId="549122568" sldId="2147481343"/>
            <ac:spMk id="2147" creationId="{E5509C7C-980B-A1DB-4691-D13EA4109432}"/>
          </ac:spMkLst>
        </pc:spChg>
        <pc:spChg chg="mod">
          <ac:chgData name="Baron, Alex" userId="0a2322f3-2695-442c-b965-64d449904ae4" providerId="ADAL" clId="{84746984-9024-472C-9C12-84EBCDD6F2D8}" dt="2026-04-09T16:33:29.550" v="2457" actId="1076"/>
          <ac:spMkLst>
            <pc:docMk/>
            <pc:sldMk cId="549122568" sldId="2147481343"/>
            <ac:spMk id="2148" creationId="{A07EBFE7-DF75-0942-EF3D-73578E328A45}"/>
          </ac:spMkLst>
        </pc:spChg>
        <pc:spChg chg="add del mod">
          <ac:chgData name="Baron, Alex" userId="0a2322f3-2695-442c-b965-64d449904ae4" providerId="ADAL" clId="{84746984-9024-472C-9C12-84EBCDD6F2D8}" dt="2026-04-09T15:38:57.007" v="2094" actId="11529"/>
          <ac:spMkLst>
            <pc:docMk/>
            <pc:sldMk cId="549122568" sldId="2147481343"/>
            <ac:spMk id="2150" creationId="{DED2AF81-1875-73F4-9A4C-1D632A4A8FCA}"/>
          </ac:spMkLst>
        </pc:spChg>
        <pc:spChg chg="add mod">
          <ac:chgData name="Baron, Alex" userId="0a2322f3-2695-442c-b965-64d449904ae4" providerId="ADAL" clId="{84746984-9024-472C-9C12-84EBCDD6F2D8}" dt="2026-04-09T16:26:42.754" v="2403" actId="1076"/>
          <ac:spMkLst>
            <pc:docMk/>
            <pc:sldMk cId="549122568" sldId="2147481343"/>
            <ac:spMk id="2151" creationId="{5DBA6CDB-55BA-CFAB-5155-D6CB3D7A3FDF}"/>
          </ac:spMkLst>
        </pc:spChg>
        <pc:spChg chg="mod">
          <ac:chgData name="Baron, Alex" userId="0a2322f3-2695-442c-b965-64d449904ae4" providerId="ADAL" clId="{84746984-9024-472C-9C12-84EBCDD6F2D8}" dt="2026-04-09T16:05:39.064" v="2286"/>
          <ac:spMkLst>
            <pc:docMk/>
            <pc:sldMk cId="549122568" sldId="2147481343"/>
            <ac:spMk id="2156" creationId="{C169A50F-5566-642E-9D10-BF1A08FBCEB8}"/>
          </ac:spMkLst>
        </pc:spChg>
        <pc:spChg chg="mod">
          <ac:chgData name="Baron, Alex" userId="0a2322f3-2695-442c-b965-64d449904ae4" providerId="ADAL" clId="{84746984-9024-472C-9C12-84EBCDD6F2D8}" dt="2026-04-09T16:05:39.064" v="2286"/>
          <ac:spMkLst>
            <pc:docMk/>
            <pc:sldMk cId="549122568" sldId="2147481343"/>
            <ac:spMk id="2158" creationId="{9D5EF440-ED1A-FC0D-4CD3-9D201F74EA3D}"/>
          </ac:spMkLst>
        </pc:spChg>
        <pc:spChg chg="add mod">
          <ac:chgData name="Baron, Alex" userId="0a2322f3-2695-442c-b965-64d449904ae4" providerId="ADAL" clId="{84746984-9024-472C-9C12-84EBCDD6F2D8}" dt="2026-04-09T16:20:17.754" v="2387" actId="1076"/>
          <ac:spMkLst>
            <pc:docMk/>
            <pc:sldMk cId="549122568" sldId="2147481343"/>
            <ac:spMk id="2159" creationId="{3EA6DA61-4826-53D7-6FA0-E5450F8A0E40}"/>
          </ac:spMkLst>
        </pc:spChg>
        <pc:spChg chg="add mod">
          <ac:chgData name="Baron, Alex" userId="0a2322f3-2695-442c-b965-64d449904ae4" providerId="ADAL" clId="{84746984-9024-472C-9C12-84EBCDD6F2D8}" dt="2026-04-09T16:18:53.299" v="2385" actId="1076"/>
          <ac:spMkLst>
            <pc:docMk/>
            <pc:sldMk cId="549122568" sldId="2147481343"/>
            <ac:spMk id="2160" creationId="{D853D66B-D20F-EE13-24D6-4C416FD8FFAC}"/>
          </ac:spMkLst>
        </pc:spChg>
        <pc:spChg chg="add del mod topLvl">
          <ac:chgData name="Baron, Alex" userId="0a2322f3-2695-442c-b965-64d449904ae4" providerId="ADAL" clId="{84746984-9024-472C-9C12-84EBCDD6F2D8}" dt="2026-04-09T16:49:25.372" v="2551" actId="478"/>
          <ac:spMkLst>
            <pc:docMk/>
            <pc:sldMk cId="549122568" sldId="2147481343"/>
            <ac:spMk id="2161" creationId="{3D0BAA28-01C7-273C-ECDA-348C94267CC6}"/>
          </ac:spMkLst>
        </pc:spChg>
        <pc:spChg chg="add mod">
          <ac:chgData name="Baron, Alex" userId="0a2322f3-2695-442c-b965-64d449904ae4" providerId="ADAL" clId="{84746984-9024-472C-9C12-84EBCDD6F2D8}" dt="2026-04-09T17:05:09.162" v="2611" actId="255"/>
          <ac:spMkLst>
            <pc:docMk/>
            <pc:sldMk cId="549122568" sldId="2147481343"/>
            <ac:spMk id="2168" creationId="{70509077-229D-5EE9-BAE9-1C76A5F7949F}"/>
          </ac:spMkLst>
        </pc:spChg>
        <pc:spChg chg="add mod">
          <ac:chgData name="Baron, Alex" userId="0a2322f3-2695-442c-b965-64d449904ae4" providerId="ADAL" clId="{84746984-9024-472C-9C12-84EBCDD6F2D8}" dt="2026-04-09T17:06:12.587" v="2651" actId="313"/>
          <ac:spMkLst>
            <pc:docMk/>
            <pc:sldMk cId="549122568" sldId="2147481343"/>
            <ac:spMk id="2169" creationId="{AB0B9D97-D754-24FA-C058-158CEA50B4D0}"/>
          </ac:spMkLst>
        </pc:spChg>
        <pc:grpChg chg="add mod">
          <ac:chgData name="Baron, Alex" userId="0a2322f3-2695-442c-b965-64d449904ae4" providerId="ADAL" clId="{84746984-9024-472C-9C12-84EBCDD6F2D8}" dt="2026-04-09T12:55:21.857" v="53" actId="1076"/>
          <ac:grpSpMkLst>
            <pc:docMk/>
            <pc:sldMk cId="549122568" sldId="2147481343"/>
            <ac:grpSpMk id="5" creationId="{EFDFA5A1-4F1C-121D-C5CF-717EB491EFDD}"/>
          </ac:grpSpMkLst>
        </pc:grpChg>
        <pc:grpChg chg="mod">
          <ac:chgData name="Baron, Alex" userId="0a2322f3-2695-442c-b965-64d449904ae4" providerId="ADAL" clId="{84746984-9024-472C-9C12-84EBCDD6F2D8}" dt="2026-04-09T16:50:32.159" v="2557" actId="164"/>
          <ac:grpSpMkLst>
            <pc:docMk/>
            <pc:sldMk cId="549122568" sldId="2147481343"/>
            <ac:grpSpMk id="22" creationId="{4991EBEE-FC5E-075A-BDE4-FD70A0504CAD}"/>
          </ac:grpSpMkLst>
        </pc:grpChg>
        <pc:grpChg chg="del mod">
          <ac:chgData name="Baron, Alex" userId="0a2322f3-2695-442c-b965-64d449904ae4" providerId="ADAL" clId="{84746984-9024-472C-9C12-84EBCDD6F2D8}" dt="2026-04-09T16:49:02.601" v="2547" actId="478"/>
          <ac:grpSpMkLst>
            <pc:docMk/>
            <pc:sldMk cId="549122568" sldId="2147481343"/>
            <ac:grpSpMk id="24" creationId="{C9B2D660-04BD-EB3F-B21F-F068B01754F7}"/>
          </ac:grpSpMkLst>
        </pc:grpChg>
        <pc:grpChg chg="del mod">
          <ac:chgData name="Baron, Alex" userId="0a2322f3-2695-442c-b965-64d449904ae4" providerId="ADAL" clId="{84746984-9024-472C-9C12-84EBCDD6F2D8}" dt="2026-04-09T16:50:13.961" v="2556" actId="165"/>
          <ac:grpSpMkLst>
            <pc:docMk/>
            <pc:sldMk cId="549122568" sldId="2147481343"/>
            <ac:grpSpMk id="26" creationId="{70CF1B24-D515-D3DC-14EC-7D42338DF1E8}"/>
          </ac:grpSpMkLst>
        </pc:grpChg>
        <pc:grpChg chg="del">
          <ac:chgData name="Baron, Alex" userId="0a2322f3-2695-442c-b965-64d449904ae4" providerId="ADAL" clId="{84746984-9024-472C-9C12-84EBCDD6F2D8}" dt="2026-04-09T16:36:11.713" v="2462" actId="165"/>
          <ac:grpSpMkLst>
            <pc:docMk/>
            <pc:sldMk cId="549122568" sldId="2147481343"/>
            <ac:grpSpMk id="31" creationId="{B8C14792-7BE2-F3B2-3B22-BA1EA70AFAEE}"/>
          </ac:grpSpMkLst>
        </pc:grpChg>
        <pc:grpChg chg="add del mod">
          <ac:chgData name="Baron, Alex" userId="0a2322f3-2695-442c-b965-64d449904ae4" providerId="ADAL" clId="{84746984-9024-472C-9C12-84EBCDD6F2D8}" dt="2026-04-09T13:46:30.967" v="881" actId="165"/>
          <ac:grpSpMkLst>
            <pc:docMk/>
            <pc:sldMk cId="549122568" sldId="2147481343"/>
            <ac:grpSpMk id="32" creationId="{345452E3-8D78-6397-92EA-4A03C6AA60AD}"/>
          </ac:grpSpMkLst>
        </pc:grpChg>
        <pc:grpChg chg="add del mod">
          <ac:chgData name="Baron, Alex" userId="0a2322f3-2695-442c-b965-64d449904ae4" providerId="ADAL" clId="{84746984-9024-472C-9C12-84EBCDD6F2D8}" dt="2026-04-09T14:09:43.620" v="1202" actId="1076"/>
          <ac:grpSpMkLst>
            <pc:docMk/>
            <pc:sldMk cId="549122568" sldId="2147481343"/>
            <ac:grpSpMk id="33" creationId="{883AD8C1-E4A1-C3CC-C696-E443B23FF9DD}"/>
          </ac:grpSpMkLst>
        </pc:grpChg>
        <pc:grpChg chg="mod">
          <ac:chgData name="Baron, Alex" userId="0a2322f3-2695-442c-b965-64d449904ae4" providerId="ADAL" clId="{84746984-9024-472C-9C12-84EBCDD6F2D8}" dt="2026-04-09T13:41:17.619" v="812" actId="1076"/>
          <ac:grpSpMkLst>
            <pc:docMk/>
            <pc:sldMk cId="549122568" sldId="2147481343"/>
            <ac:grpSpMk id="40" creationId="{72D55EBB-D35B-1874-EAFA-D3F9E162687A}"/>
          </ac:grpSpMkLst>
        </pc:grpChg>
        <pc:grpChg chg="add mod">
          <ac:chgData name="Baron, Alex" userId="0a2322f3-2695-442c-b965-64d449904ae4" providerId="ADAL" clId="{84746984-9024-472C-9C12-84EBCDD6F2D8}" dt="2026-04-09T13:55:59.354" v="1066" actId="164"/>
          <ac:grpSpMkLst>
            <pc:docMk/>
            <pc:sldMk cId="549122568" sldId="2147481343"/>
            <ac:grpSpMk id="2054" creationId="{7E47D491-7634-7D6D-BDD3-444EF4213B5D}"/>
          </ac:grpSpMkLst>
        </pc:grpChg>
        <pc:grpChg chg="add mod">
          <ac:chgData name="Baron, Alex" userId="0a2322f3-2695-442c-b965-64d449904ae4" providerId="ADAL" clId="{84746984-9024-472C-9C12-84EBCDD6F2D8}" dt="2026-04-09T13:58:10.319" v="1087" actId="338"/>
          <ac:grpSpMkLst>
            <pc:docMk/>
            <pc:sldMk cId="549122568" sldId="2147481343"/>
            <ac:grpSpMk id="2058" creationId="{124FF87F-FFD0-DF05-17E2-05C301F46502}"/>
          </ac:grpSpMkLst>
        </pc:grpChg>
        <pc:grpChg chg="add mod">
          <ac:chgData name="Baron, Alex" userId="0a2322f3-2695-442c-b965-64d449904ae4" providerId="ADAL" clId="{84746984-9024-472C-9C12-84EBCDD6F2D8}" dt="2026-04-09T14:03:14.418" v="1134" actId="164"/>
          <ac:grpSpMkLst>
            <pc:docMk/>
            <pc:sldMk cId="549122568" sldId="2147481343"/>
            <ac:grpSpMk id="2070" creationId="{B8B7AAE1-E468-38FA-FC35-FF9B116FB73C}"/>
          </ac:grpSpMkLst>
        </pc:grpChg>
        <pc:grpChg chg="del">
          <ac:chgData name="Baron, Alex" userId="0a2322f3-2695-442c-b965-64d449904ae4" providerId="ADAL" clId="{84746984-9024-472C-9C12-84EBCDD6F2D8}" dt="2026-04-09T12:01:43.963" v="9" actId="478"/>
          <ac:grpSpMkLst>
            <pc:docMk/>
            <pc:sldMk cId="549122568" sldId="2147481343"/>
            <ac:grpSpMk id="2071" creationId="{2E0FA008-E153-8516-4388-8DCCC3978C05}"/>
          </ac:grpSpMkLst>
        </pc:grpChg>
        <pc:grpChg chg="mod">
          <ac:chgData name="Baron, Alex" userId="0a2322f3-2695-442c-b965-64d449904ae4" providerId="ADAL" clId="{84746984-9024-472C-9C12-84EBCDD6F2D8}" dt="2026-04-09T16:34:37.861" v="2460" actId="1076"/>
          <ac:grpSpMkLst>
            <pc:docMk/>
            <pc:sldMk cId="549122568" sldId="2147481343"/>
            <ac:grpSpMk id="2072" creationId="{4B8175C8-F998-A3A2-10E1-7E9B1A8C439D}"/>
          </ac:grpSpMkLst>
        </pc:grpChg>
        <pc:grpChg chg="mod">
          <ac:chgData name="Baron, Alex" userId="0a2322f3-2695-442c-b965-64d449904ae4" providerId="ADAL" clId="{84746984-9024-472C-9C12-84EBCDD6F2D8}" dt="2026-04-09T14:07:16.168" v="1198" actId="1076"/>
          <ac:grpSpMkLst>
            <pc:docMk/>
            <pc:sldMk cId="549122568" sldId="2147481343"/>
            <ac:grpSpMk id="2073" creationId="{C48680A6-1F7C-9B12-5248-AC6FA9D34AD0}"/>
          </ac:grpSpMkLst>
        </pc:grpChg>
        <pc:grpChg chg="add mod">
          <ac:chgData name="Baron, Alex" userId="0a2322f3-2695-442c-b965-64d449904ae4" providerId="ADAL" clId="{84746984-9024-472C-9C12-84EBCDD6F2D8}" dt="2026-04-09T14:28:26.824" v="1570" actId="164"/>
          <ac:grpSpMkLst>
            <pc:docMk/>
            <pc:sldMk cId="549122568" sldId="2147481343"/>
            <ac:grpSpMk id="2078" creationId="{5A3A56BF-ACA6-D6D9-C2F4-4728C380F6D5}"/>
          </ac:grpSpMkLst>
        </pc:grpChg>
        <pc:grpChg chg="mod">
          <ac:chgData name="Baron, Alex" userId="0a2322f3-2695-442c-b965-64d449904ae4" providerId="ADAL" clId="{84746984-9024-472C-9C12-84EBCDD6F2D8}" dt="2026-04-09T16:25:57.843" v="2400" actId="1035"/>
          <ac:grpSpMkLst>
            <pc:docMk/>
            <pc:sldMk cId="549122568" sldId="2147481343"/>
            <ac:grpSpMk id="2085" creationId="{F3EA4681-D798-1588-3149-11893DEF1D4F}"/>
          </ac:grpSpMkLst>
        </pc:grpChg>
        <pc:grpChg chg="mod">
          <ac:chgData name="Baron, Alex" userId="0a2322f3-2695-442c-b965-64d449904ae4" providerId="ADAL" clId="{84746984-9024-472C-9C12-84EBCDD6F2D8}" dt="2026-04-09T14:33:38.862" v="1597" actId="14100"/>
          <ac:grpSpMkLst>
            <pc:docMk/>
            <pc:sldMk cId="549122568" sldId="2147481343"/>
            <ac:grpSpMk id="2095" creationId="{1E9FCDE0-067A-CB22-37CC-FA3C4AE216A9}"/>
          </ac:grpSpMkLst>
        </pc:grpChg>
        <pc:grpChg chg="mod">
          <ac:chgData name="Baron, Alex" userId="0a2322f3-2695-442c-b965-64d449904ae4" providerId="ADAL" clId="{84746984-9024-472C-9C12-84EBCDD6F2D8}" dt="2026-04-09T16:19:50.827" v="2386" actId="1076"/>
          <ac:grpSpMkLst>
            <pc:docMk/>
            <pc:sldMk cId="549122568" sldId="2147481343"/>
            <ac:grpSpMk id="2096" creationId="{8143E577-6BB4-97F4-1EE9-6ECE40C93391}"/>
          </ac:grpSpMkLst>
        </pc:grpChg>
        <pc:grpChg chg="mod">
          <ac:chgData name="Baron, Alex" userId="0a2322f3-2695-442c-b965-64d449904ae4" providerId="ADAL" clId="{84746984-9024-472C-9C12-84EBCDD6F2D8}" dt="2026-04-09T16:16:50.248" v="2380" actId="1076"/>
          <ac:grpSpMkLst>
            <pc:docMk/>
            <pc:sldMk cId="549122568" sldId="2147481343"/>
            <ac:grpSpMk id="2097" creationId="{335B34D9-0226-4735-7992-4A36E60A535C}"/>
          </ac:grpSpMkLst>
        </pc:grpChg>
        <pc:grpChg chg="mod">
          <ac:chgData name="Baron, Alex" userId="0a2322f3-2695-442c-b965-64d449904ae4" providerId="ADAL" clId="{84746984-9024-472C-9C12-84EBCDD6F2D8}" dt="2026-04-09T16:28:22.561" v="2445" actId="1035"/>
          <ac:grpSpMkLst>
            <pc:docMk/>
            <pc:sldMk cId="549122568" sldId="2147481343"/>
            <ac:grpSpMk id="2105" creationId="{E93598B9-0A32-A233-BDE1-4722E9877660}"/>
          </ac:grpSpMkLst>
        </pc:grpChg>
        <pc:grpChg chg="mod">
          <ac:chgData name="Baron, Alex" userId="0a2322f3-2695-442c-b965-64d449904ae4" providerId="ADAL" clId="{84746984-9024-472C-9C12-84EBCDD6F2D8}" dt="2026-04-09T16:28:22.561" v="2445" actId="1035"/>
          <ac:grpSpMkLst>
            <pc:docMk/>
            <pc:sldMk cId="549122568" sldId="2147481343"/>
            <ac:grpSpMk id="2106" creationId="{A62D0B9D-885D-517F-6FAF-7E0E80AC94BE}"/>
          </ac:grpSpMkLst>
        </pc:grpChg>
        <pc:grpChg chg="mod">
          <ac:chgData name="Baron, Alex" userId="0a2322f3-2695-442c-b965-64d449904ae4" providerId="ADAL" clId="{84746984-9024-472C-9C12-84EBCDD6F2D8}" dt="2026-04-09T16:28:22.561" v="2445" actId="1035"/>
          <ac:grpSpMkLst>
            <pc:docMk/>
            <pc:sldMk cId="549122568" sldId="2147481343"/>
            <ac:grpSpMk id="2107" creationId="{0AE32154-7D4B-CD63-96B9-F876A191AA43}"/>
          </ac:grpSpMkLst>
        </pc:grpChg>
        <pc:grpChg chg="mod">
          <ac:chgData name="Baron, Alex" userId="0a2322f3-2695-442c-b965-64d449904ae4" providerId="ADAL" clId="{84746984-9024-472C-9C12-84EBCDD6F2D8}" dt="2026-04-09T16:54:06.706" v="2566" actId="1076"/>
          <ac:grpSpMkLst>
            <pc:docMk/>
            <pc:sldMk cId="549122568" sldId="2147481343"/>
            <ac:grpSpMk id="2120" creationId="{E4C1515A-D796-3719-DBF7-5A776A751657}"/>
          </ac:grpSpMkLst>
        </pc:grpChg>
        <pc:grpChg chg="mod">
          <ac:chgData name="Baron, Alex" userId="0a2322f3-2695-442c-b965-64d449904ae4" providerId="ADAL" clId="{84746984-9024-472C-9C12-84EBCDD6F2D8}" dt="2026-04-09T16:33:02.061" v="2455" actId="1076"/>
          <ac:grpSpMkLst>
            <pc:docMk/>
            <pc:sldMk cId="549122568" sldId="2147481343"/>
            <ac:grpSpMk id="2128" creationId="{5458B247-DA10-DD3C-78F9-5BBA7454E676}"/>
          </ac:grpSpMkLst>
        </pc:grpChg>
        <pc:grpChg chg="mod">
          <ac:chgData name="Baron, Alex" userId="0a2322f3-2695-442c-b965-64d449904ae4" providerId="ADAL" clId="{84746984-9024-472C-9C12-84EBCDD6F2D8}" dt="2026-04-09T16:32:45.576" v="2454" actId="1076"/>
          <ac:grpSpMkLst>
            <pc:docMk/>
            <pc:sldMk cId="549122568" sldId="2147481343"/>
            <ac:grpSpMk id="2129" creationId="{FA5D05D0-290C-6780-F7B7-9498F789A21B}"/>
          </ac:grpSpMkLst>
        </pc:grpChg>
        <pc:grpChg chg="mod">
          <ac:chgData name="Baron, Alex" userId="0a2322f3-2695-442c-b965-64d449904ae4" providerId="ADAL" clId="{84746984-9024-472C-9C12-84EBCDD6F2D8}" dt="2026-04-09T16:31:16.002" v="2451" actId="1076"/>
          <ac:grpSpMkLst>
            <pc:docMk/>
            <pc:sldMk cId="549122568" sldId="2147481343"/>
            <ac:grpSpMk id="2130" creationId="{FF6253AF-E57B-E929-1219-B6CEF4CDE658}"/>
          </ac:grpSpMkLst>
        </pc:grpChg>
        <pc:grpChg chg="mod">
          <ac:chgData name="Baron, Alex" userId="0a2322f3-2695-442c-b965-64d449904ae4" providerId="ADAL" clId="{84746984-9024-472C-9C12-84EBCDD6F2D8}" dt="2026-04-09T16:34:12.878" v="2459" actId="1076"/>
          <ac:grpSpMkLst>
            <pc:docMk/>
            <pc:sldMk cId="549122568" sldId="2147481343"/>
            <ac:grpSpMk id="2131" creationId="{90C46E60-3BB1-F0FB-6453-C5F7C1524275}"/>
          </ac:grpSpMkLst>
        </pc:grpChg>
        <pc:grpChg chg="mod">
          <ac:chgData name="Baron, Alex" userId="0a2322f3-2695-442c-b965-64d449904ae4" providerId="ADAL" clId="{84746984-9024-472C-9C12-84EBCDD6F2D8}" dt="2026-04-09T16:33:50.505" v="2458" actId="1076"/>
          <ac:grpSpMkLst>
            <pc:docMk/>
            <pc:sldMk cId="549122568" sldId="2147481343"/>
            <ac:grpSpMk id="2132" creationId="{4A30CC1C-2646-F44F-0BD1-F3E0BD3E10DE}"/>
          </ac:grpSpMkLst>
        </pc:grpChg>
        <pc:grpChg chg="add mod">
          <ac:chgData name="Baron, Alex" userId="0a2322f3-2695-442c-b965-64d449904ae4" providerId="ADAL" clId="{84746984-9024-472C-9C12-84EBCDD6F2D8}" dt="2026-04-09T16:16:50.248" v="2380" actId="1076"/>
          <ac:grpSpMkLst>
            <pc:docMk/>
            <pc:sldMk cId="549122568" sldId="2147481343"/>
            <ac:grpSpMk id="2139" creationId="{ACD31795-E0EA-4740-4806-A197E3779042}"/>
          </ac:grpSpMkLst>
        </pc:grpChg>
        <pc:grpChg chg="add mod">
          <ac:chgData name="Baron, Alex" userId="0a2322f3-2695-442c-b965-64d449904ae4" providerId="ADAL" clId="{84746984-9024-472C-9C12-84EBCDD6F2D8}" dt="2026-04-09T16:19:50.827" v="2386" actId="1076"/>
          <ac:grpSpMkLst>
            <pc:docMk/>
            <pc:sldMk cId="549122568" sldId="2147481343"/>
            <ac:grpSpMk id="2140" creationId="{42C1AD9D-1FCC-3A52-ABF6-6C017C41CC82}"/>
          </ac:grpSpMkLst>
        </pc:grpChg>
        <pc:grpChg chg="add mod">
          <ac:chgData name="Baron, Alex" userId="0a2322f3-2695-442c-b965-64d449904ae4" providerId="ADAL" clId="{84746984-9024-472C-9C12-84EBCDD6F2D8}" dt="2026-04-09T16:25:57.843" v="2400" actId="1035"/>
          <ac:grpSpMkLst>
            <pc:docMk/>
            <pc:sldMk cId="549122568" sldId="2147481343"/>
            <ac:grpSpMk id="2142" creationId="{5E305ED4-994E-AFD4-2C62-A51E9CD9259B}"/>
          </ac:grpSpMkLst>
        </pc:grpChg>
        <pc:grpChg chg="del mod">
          <ac:chgData name="Baron, Alex" userId="0a2322f3-2695-442c-b965-64d449904ae4" providerId="ADAL" clId="{84746984-9024-472C-9C12-84EBCDD6F2D8}" dt="2026-04-09T13:01:12.096" v="145" actId="165"/>
          <ac:grpSpMkLst>
            <pc:docMk/>
            <pc:sldMk cId="549122568" sldId="2147481343"/>
            <ac:grpSpMk id="2149" creationId="{A3A4D698-2DA3-5038-6278-C3A44B7987E5}"/>
          </ac:grpSpMkLst>
        </pc:grpChg>
        <pc:grpChg chg="add mod">
          <ac:chgData name="Baron, Alex" userId="0a2322f3-2695-442c-b965-64d449904ae4" providerId="ADAL" clId="{84746984-9024-472C-9C12-84EBCDD6F2D8}" dt="2026-04-09T16:05:39.064" v="2286"/>
          <ac:grpSpMkLst>
            <pc:docMk/>
            <pc:sldMk cId="549122568" sldId="2147481343"/>
            <ac:grpSpMk id="2154" creationId="{B17F5434-2CBC-A84B-E56D-C078ED8E6B9C}"/>
          </ac:grpSpMkLst>
        </pc:grpChg>
        <pc:grpChg chg="mod">
          <ac:chgData name="Baron, Alex" userId="0a2322f3-2695-442c-b965-64d449904ae4" providerId="ADAL" clId="{84746984-9024-472C-9C12-84EBCDD6F2D8}" dt="2026-04-09T16:05:39.064" v="2286"/>
          <ac:grpSpMkLst>
            <pc:docMk/>
            <pc:sldMk cId="549122568" sldId="2147481343"/>
            <ac:grpSpMk id="2155" creationId="{342CB91A-0D64-0A5A-E892-49E6C642AE54}"/>
          </ac:grpSpMkLst>
        </pc:grpChg>
        <pc:grpChg chg="add del mod ord">
          <ac:chgData name="Baron, Alex" userId="0a2322f3-2695-442c-b965-64d449904ae4" providerId="ADAL" clId="{84746984-9024-472C-9C12-84EBCDD6F2D8}" dt="2026-04-09T16:49:11.775" v="2548" actId="165"/>
          <ac:grpSpMkLst>
            <pc:docMk/>
            <pc:sldMk cId="549122568" sldId="2147481343"/>
            <ac:grpSpMk id="2162" creationId="{288D4803-AD02-730F-AEAB-E4445DB81AA6}"/>
          </ac:grpSpMkLst>
        </pc:grpChg>
        <pc:grpChg chg="add del mod">
          <ac:chgData name="Baron, Alex" userId="0a2322f3-2695-442c-b965-64d449904ae4" providerId="ADAL" clId="{84746984-9024-472C-9C12-84EBCDD6F2D8}" dt="2026-04-09T16:49:15.515" v="2549" actId="165"/>
          <ac:grpSpMkLst>
            <pc:docMk/>
            <pc:sldMk cId="549122568" sldId="2147481343"/>
            <ac:grpSpMk id="2163" creationId="{35C556D1-EEB9-33F3-CCF2-81C2AD65C8B6}"/>
          </ac:grpSpMkLst>
        </pc:grpChg>
        <pc:grpChg chg="add mod">
          <ac:chgData name="Baron, Alex" userId="0a2322f3-2695-442c-b965-64d449904ae4" providerId="ADAL" clId="{84746984-9024-472C-9C12-84EBCDD6F2D8}" dt="2026-04-09T16:51:11.974" v="2559" actId="14100"/>
          <ac:grpSpMkLst>
            <pc:docMk/>
            <pc:sldMk cId="549122568" sldId="2147481343"/>
            <ac:grpSpMk id="2164" creationId="{8716A0FD-A3B2-3619-09C2-90E190A50F14}"/>
          </ac:grpSpMkLst>
        </pc:grpChg>
        <pc:graphicFrameChg chg="add del mod modGraphic">
          <ac:chgData name="Baron, Alex" userId="0a2322f3-2695-442c-b965-64d449904ae4" providerId="ADAL" clId="{84746984-9024-472C-9C12-84EBCDD6F2D8}" dt="2026-04-09T14:09:43.620" v="1202" actId="1076"/>
          <ac:graphicFrameMkLst>
            <pc:docMk/>
            <pc:sldMk cId="549122568" sldId="2147481343"/>
            <ac:graphicFrameMk id="18" creationId="{F547C88E-BF4A-B028-48BD-677B93A15BC1}"/>
          </ac:graphicFrameMkLst>
        </pc:graphicFrameChg>
        <pc:graphicFrameChg chg="add del mod modGraphic">
          <ac:chgData name="Baron, Alex" userId="0a2322f3-2695-442c-b965-64d449904ae4" providerId="ADAL" clId="{84746984-9024-472C-9C12-84EBCDD6F2D8}" dt="2026-04-09T14:09:43.620" v="1202" actId="1076"/>
          <ac:graphicFrameMkLst>
            <pc:docMk/>
            <pc:sldMk cId="549122568" sldId="2147481343"/>
            <ac:graphicFrameMk id="20" creationId="{E2D27D3B-C6C8-9887-9964-34B31A7F9886}"/>
          </ac:graphicFrameMkLst>
        </pc:graphicFrameChg>
        <pc:graphicFrameChg chg="add del mod modGraphic">
          <ac:chgData name="Baron, Alex" userId="0a2322f3-2695-442c-b965-64d449904ae4" providerId="ADAL" clId="{84746984-9024-472C-9C12-84EBCDD6F2D8}" dt="2026-04-09T16:13:54.149" v="2372" actId="478"/>
          <ac:graphicFrameMkLst>
            <pc:docMk/>
            <pc:sldMk cId="549122568" sldId="2147481343"/>
            <ac:graphicFrameMk id="2152" creationId="{795A645E-408D-B70C-1C87-29BD83DCBEC5}"/>
          </ac:graphicFrameMkLst>
        </pc:graphicFrameChg>
        <pc:picChg chg="mod">
          <ac:chgData name="Baron, Alex" userId="0a2322f3-2695-442c-b965-64d449904ae4" providerId="ADAL" clId="{84746984-9024-472C-9C12-84EBCDD6F2D8}" dt="2026-04-09T14:16:10.233" v="1245" actId="1036"/>
          <ac:picMkLst>
            <pc:docMk/>
            <pc:sldMk cId="549122568" sldId="2147481343"/>
            <ac:picMk id="4" creationId="{85EE662E-1476-CF96-5B04-05F4E2BF1AD2}"/>
          </ac:picMkLst>
        </pc:picChg>
        <pc:picChg chg="mod topLvl">
          <ac:chgData name="Baron, Alex" userId="0a2322f3-2695-442c-b965-64d449904ae4" providerId="ADAL" clId="{84746984-9024-472C-9C12-84EBCDD6F2D8}" dt="2026-04-09T16:49:47.125" v="2554" actId="1076"/>
          <ac:picMkLst>
            <pc:docMk/>
            <pc:sldMk cId="549122568" sldId="2147481343"/>
            <ac:picMk id="10" creationId="{B271C3A8-E8A8-92F9-A09E-8B051E316BCE}"/>
          </ac:picMkLst>
        </pc:picChg>
        <pc:picChg chg="mod topLvl">
          <ac:chgData name="Baron, Alex" userId="0a2322f3-2695-442c-b965-64d449904ae4" providerId="ADAL" clId="{84746984-9024-472C-9C12-84EBCDD6F2D8}" dt="2026-04-09T16:50:32.159" v="2557" actId="164"/>
          <ac:picMkLst>
            <pc:docMk/>
            <pc:sldMk cId="549122568" sldId="2147481343"/>
            <ac:picMk id="13" creationId="{D9B7A34B-8CA3-D221-62BF-26BA7145F4D3}"/>
          </ac:picMkLst>
        </pc:picChg>
        <pc:picChg chg="mod topLvl">
          <ac:chgData name="Baron, Alex" userId="0a2322f3-2695-442c-b965-64d449904ae4" providerId="ADAL" clId="{84746984-9024-472C-9C12-84EBCDD6F2D8}" dt="2026-04-09T16:50:32.159" v="2557" actId="164"/>
          <ac:picMkLst>
            <pc:docMk/>
            <pc:sldMk cId="549122568" sldId="2147481343"/>
            <ac:picMk id="14" creationId="{3D0A6671-BC7D-9419-C5FD-F535CC220196}"/>
          </ac:picMkLst>
        </pc:picChg>
        <pc:picChg chg="mod">
          <ac:chgData name="Baron, Alex" userId="0a2322f3-2695-442c-b965-64d449904ae4" providerId="ADAL" clId="{84746984-9024-472C-9C12-84EBCDD6F2D8}" dt="2026-04-09T14:33:07.990" v="1596" actId="14100"/>
          <ac:picMkLst>
            <pc:docMk/>
            <pc:sldMk cId="549122568" sldId="2147481343"/>
            <ac:picMk id="16" creationId="{8B387211-DCC7-1837-F041-8BD164555801}"/>
          </ac:picMkLst>
        </pc:picChg>
        <pc:picChg chg="mod">
          <ac:chgData name="Baron, Alex" userId="0a2322f3-2695-442c-b965-64d449904ae4" providerId="ADAL" clId="{84746984-9024-472C-9C12-84EBCDD6F2D8}" dt="2026-04-09T16:34:59.040" v="2461" actId="165"/>
          <ac:picMkLst>
            <pc:docMk/>
            <pc:sldMk cId="549122568" sldId="2147481343"/>
            <ac:picMk id="19" creationId="{FABD6B80-2663-0164-3ECA-28FFD025EC24}"/>
          </ac:picMkLst>
        </pc:picChg>
        <pc:picChg chg="mod topLvl">
          <ac:chgData name="Baron, Alex" userId="0a2322f3-2695-442c-b965-64d449904ae4" providerId="ADAL" clId="{84746984-9024-472C-9C12-84EBCDD6F2D8}" dt="2026-04-09T16:49:15.515" v="2549" actId="165"/>
          <ac:picMkLst>
            <pc:docMk/>
            <pc:sldMk cId="549122568" sldId="2147481343"/>
            <ac:picMk id="28" creationId="{4190E6BD-7C85-285E-26F7-DBE3A2BC9A81}"/>
          </ac:picMkLst>
        </pc:picChg>
        <pc:picChg chg="mod topLvl">
          <ac:chgData name="Baron, Alex" userId="0a2322f3-2695-442c-b965-64d449904ae4" providerId="ADAL" clId="{84746984-9024-472C-9C12-84EBCDD6F2D8}" dt="2026-04-09T16:49:42.756" v="2553" actId="1076"/>
          <ac:picMkLst>
            <pc:docMk/>
            <pc:sldMk cId="549122568" sldId="2147481343"/>
            <ac:picMk id="29" creationId="{F8337B47-2F4E-F291-3C26-7D7918343E9F}"/>
          </ac:picMkLst>
        </pc:picChg>
        <pc:picChg chg="add mod">
          <ac:chgData name="Baron, Alex" userId="0a2322f3-2695-442c-b965-64d449904ae4" providerId="ADAL" clId="{84746984-9024-472C-9C12-84EBCDD6F2D8}" dt="2026-04-09T13:55:59.369" v="1078" actId="1076"/>
          <ac:picMkLst>
            <pc:docMk/>
            <pc:sldMk cId="549122568" sldId="2147481343"/>
            <ac:picMk id="39" creationId="{7499DD42-22DA-91F8-6152-4A5122FB3E02}"/>
          </ac:picMkLst>
        </pc:picChg>
        <pc:picChg chg="add mod">
          <ac:chgData name="Baron, Alex" userId="0a2322f3-2695-442c-b965-64d449904ae4" providerId="ADAL" clId="{84746984-9024-472C-9C12-84EBCDD6F2D8}" dt="2026-04-09T13:55:59.363" v="1074"/>
          <ac:picMkLst>
            <pc:docMk/>
            <pc:sldMk cId="549122568" sldId="2147481343"/>
            <ac:picMk id="2051" creationId="{B801F2CA-BEE0-EEA1-05E5-7CC53A9FA087}"/>
          </ac:picMkLst>
        </pc:picChg>
        <pc:picChg chg="add mod">
          <ac:chgData name="Baron, Alex" userId="0a2322f3-2695-442c-b965-64d449904ae4" providerId="ADAL" clId="{84746984-9024-472C-9C12-84EBCDD6F2D8}" dt="2026-04-09T14:03:21.140" v="1147" actId="1076"/>
          <ac:picMkLst>
            <pc:docMk/>
            <pc:sldMk cId="549122568" sldId="2147481343"/>
            <ac:picMk id="2060" creationId="{2C618569-DEF4-3B36-158A-C579800274F4}"/>
          </ac:picMkLst>
        </pc:picChg>
        <pc:picChg chg="add mod">
          <ac:chgData name="Baron, Alex" userId="0a2322f3-2695-442c-b965-64d449904ae4" providerId="ADAL" clId="{84746984-9024-472C-9C12-84EBCDD6F2D8}" dt="2026-04-09T14:03:14.427" v="1144"/>
          <ac:picMkLst>
            <pc:docMk/>
            <pc:sldMk cId="549122568" sldId="2147481343"/>
            <ac:picMk id="2064" creationId="{4B66EEE7-CA2B-2D0D-ED3E-DB7322F6A1C7}"/>
          </ac:picMkLst>
        </pc:picChg>
        <pc:picChg chg="mod">
          <ac:chgData name="Baron, Alex" userId="0a2322f3-2695-442c-b965-64d449904ae4" providerId="ADAL" clId="{84746984-9024-472C-9C12-84EBCDD6F2D8}" dt="2026-04-09T14:33:38.862" v="1597" actId="14100"/>
          <ac:picMkLst>
            <pc:docMk/>
            <pc:sldMk cId="549122568" sldId="2147481343"/>
            <ac:picMk id="2079" creationId="{22E1482C-90A7-E884-AD7A-FE206760657F}"/>
          </ac:picMkLst>
        </pc:picChg>
        <pc:picChg chg="mod">
          <ac:chgData name="Baron, Alex" userId="0a2322f3-2695-442c-b965-64d449904ae4" providerId="ADAL" clId="{84746984-9024-472C-9C12-84EBCDD6F2D8}" dt="2026-04-09T16:25:57.843" v="2400" actId="1035"/>
          <ac:picMkLst>
            <pc:docMk/>
            <pc:sldMk cId="549122568" sldId="2147481343"/>
            <ac:picMk id="2080" creationId="{F101B1F9-E805-D926-B899-096434075697}"/>
          </ac:picMkLst>
        </pc:picChg>
        <pc:picChg chg="mod">
          <ac:chgData name="Baron, Alex" userId="0a2322f3-2695-442c-b965-64d449904ae4" providerId="ADAL" clId="{84746984-9024-472C-9C12-84EBCDD6F2D8}" dt="2026-04-09T16:19:50.827" v="2386" actId="1076"/>
          <ac:picMkLst>
            <pc:docMk/>
            <pc:sldMk cId="549122568" sldId="2147481343"/>
            <ac:picMk id="2081" creationId="{B7A06E9D-8E4C-AE04-D620-0292B5AFC897}"/>
          </ac:picMkLst>
        </pc:picChg>
        <pc:picChg chg="mod">
          <ac:chgData name="Baron, Alex" userId="0a2322f3-2695-442c-b965-64d449904ae4" providerId="ADAL" clId="{84746984-9024-472C-9C12-84EBCDD6F2D8}" dt="2026-04-09T16:16:50.248" v="2380" actId="1076"/>
          <ac:picMkLst>
            <pc:docMk/>
            <pc:sldMk cId="549122568" sldId="2147481343"/>
            <ac:picMk id="2082" creationId="{F2FBD115-FC18-CA9C-C6B0-861C7B195A80}"/>
          </ac:picMkLst>
        </pc:picChg>
        <pc:picChg chg="mod">
          <ac:chgData name="Baron, Alex" userId="0a2322f3-2695-442c-b965-64d449904ae4" providerId="ADAL" clId="{84746984-9024-472C-9C12-84EBCDD6F2D8}" dt="2026-04-09T16:27:27.550" v="2404" actId="1076"/>
          <ac:picMkLst>
            <pc:docMk/>
            <pc:sldMk cId="549122568" sldId="2147481343"/>
            <ac:picMk id="2083" creationId="{A8AE3169-F963-7C03-A26C-C70D769467A1}"/>
          </ac:picMkLst>
        </pc:picChg>
        <pc:picChg chg="mod topLvl">
          <ac:chgData name="Baron, Alex" userId="0a2322f3-2695-442c-b965-64d449904ae4" providerId="ADAL" clId="{84746984-9024-472C-9C12-84EBCDD6F2D8}" dt="2026-04-09T14:03:14.418" v="1134" actId="164"/>
          <ac:picMkLst>
            <pc:docMk/>
            <pc:sldMk cId="549122568" sldId="2147481343"/>
            <ac:picMk id="2121" creationId="{2206FCE7-4494-79B9-8ABE-EDD7E84FB36A}"/>
          </ac:picMkLst>
        </pc:picChg>
        <pc:picChg chg="add mod">
          <ac:chgData name="Baron, Alex" userId="0a2322f3-2695-442c-b965-64d449904ae4" providerId="ADAL" clId="{84746984-9024-472C-9C12-84EBCDD6F2D8}" dt="2026-04-09T16:05:39.053" v="2285"/>
          <ac:picMkLst>
            <pc:docMk/>
            <pc:sldMk cId="549122568" sldId="2147481343"/>
            <ac:picMk id="2153" creationId="{F9B4C94B-9739-6765-5C23-3236C9D1A676}"/>
          </ac:picMkLst>
        </pc:picChg>
        <pc:picChg chg="mod">
          <ac:chgData name="Baron, Alex" userId="0a2322f3-2695-442c-b965-64d449904ae4" providerId="ADAL" clId="{84746984-9024-472C-9C12-84EBCDD6F2D8}" dt="2026-04-09T16:05:39.064" v="2286"/>
          <ac:picMkLst>
            <pc:docMk/>
            <pc:sldMk cId="549122568" sldId="2147481343"/>
            <ac:picMk id="2157" creationId="{B53C47F0-9562-92C7-46BE-245109D03793}"/>
          </ac:picMkLst>
        </pc:picChg>
        <pc:picChg chg="add mod">
          <ac:chgData name="Baron, Alex" userId="0a2322f3-2695-442c-b965-64d449904ae4" providerId="ADAL" clId="{84746984-9024-472C-9C12-84EBCDD6F2D8}" dt="2026-04-09T17:02:13.804" v="2583" actId="14100"/>
          <ac:picMkLst>
            <pc:docMk/>
            <pc:sldMk cId="549122568" sldId="2147481343"/>
            <ac:picMk id="2165" creationId="{555EDAC0-68C5-3492-4A21-498315FAE193}"/>
          </ac:picMkLst>
        </pc:picChg>
        <pc:picChg chg="add mod">
          <ac:chgData name="Baron, Alex" userId="0a2322f3-2695-442c-b965-64d449904ae4" providerId="ADAL" clId="{84746984-9024-472C-9C12-84EBCDD6F2D8}" dt="2026-04-09T17:01:17.417" v="2577" actId="1076"/>
          <ac:picMkLst>
            <pc:docMk/>
            <pc:sldMk cId="549122568" sldId="2147481343"/>
            <ac:picMk id="2166" creationId="{885748B9-50F1-10CD-5DD0-0B2CD362A011}"/>
          </ac:picMkLst>
        </pc:picChg>
        <pc:picChg chg="add mod">
          <ac:chgData name="Baron, Alex" userId="0a2322f3-2695-442c-b965-64d449904ae4" providerId="ADAL" clId="{84746984-9024-472C-9C12-84EBCDD6F2D8}" dt="2026-04-09T17:02:00.617" v="2582" actId="14100"/>
          <ac:picMkLst>
            <pc:docMk/>
            <pc:sldMk cId="549122568" sldId="2147481343"/>
            <ac:picMk id="2167" creationId="{8B5BC07D-BF79-B017-385A-8D0AAB135682}"/>
          </ac:picMkLst>
        </pc:picChg>
        <pc:cxnChg chg="mod topLvl">
          <ac:chgData name="Baron, Alex" userId="0a2322f3-2695-442c-b965-64d449904ae4" providerId="ADAL" clId="{84746984-9024-472C-9C12-84EBCDD6F2D8}" dt="2026-04-09T13:58:10.897" v="1088" actId="165"/>
          <ac:cxnSpMkLst>
            <pc:docMk/>
            <pc:sldMk cId="549122568" sldId="2147481343"/>
            <ac:cxnSpMk id="2138" creationId="{2BB04B8F-45E5-1818-6CC7-99A35DE244D8}"/>
          </ac:cxnSpMkLst>
        </pc:cxnChg>
        <pc:cxnChg chg="mod topLvl">
          <ac:chgData name="Baron, Alex" userId="0a2322f3-2695-442c-b965-64d449904ae4" providerId="ADAL" clId="{84746984-9024-472C-9C12-84EBCDD6F2D8}" dt="2026-04-09T14:03:14.418" v="1134" actId="164"/>
          <ac:cxnSpMkLst>
            <pc:docMk/>
            <pc:sldMk cId="549122568" sldId="2147481343"/>
            <ac:cxnSpMk id="2141" creationId="{D69EC593-2747-5E81-1C3F-45C1B3F6D2C4}"/>
          </ac:cxnSpMkLst>
        </pc:cxnChg>
        <pc:cxnChg chg="mod topLvl">
          <ac:chgData name="Baron, Alex" userId="0a2322f3-2695-442c-b965-64d449904ae4" providerId="ADAL" clId="{84746984-9024-472C-9C12-84EBCDD6F2D8}" dt="2026-04-09T13:58:10.897" v="1088" actId="165"/>
          <ac:cxnSpMkLst>
            <pc:docMk/>
            <pc:sldMk cId="549122568" sldId="2147481343"/>
            <ac:cxnSpMk id="2143" creationId="{56B1AF85-9CF9-16E3-6861-DF5AF9A75CDD}"/>
          </ac:cxnSpMkLst>
        </pc:cxnChg>
        <pc:cxnChg chg="mod topLvl">
          <ac:chgData name="Baron, Alex" userId="0a2322f3-2695-442c-b965-64d449904ae4" providerId="ADAL" clId="{84746984-9024-472C-9C12-84EBCDD6F2D8}" dt="2026-04-09T13:58:10.897" v="1088" actId="165"/>
          <ac:cxnSpMkLst>
            <pc:docMk/>
            <pc:sldMk cId="549122568" sldId="2147481343"/>
            <ac:cxnSpMk id="2145" creationId="{694259A3-6F40-3CD7-02D9-8235211B1F3F}"/>
          </ac:cxnSpMkLst>
        </pc:cxnChg>
      </pc:sldChg>
    </pc:docChg>
  </pc:docChgLst>
</pc:chgInfo>
</file>

<file path=ppt/comments/modernComment_7FFFF6FF_20BAF208.xml><?xml version="1.0" encoding="utf-8"?>
<p188:cmLst xmlns:a="http://schemas.openxmlformats.org/drawingml/2006/main" xmlns:r="http://schemas.openxmlformats.org/officeDocument/2006/relationships" xmlns:p188="http://schemas.microsoft.com/office/powerpoint/2018/8/main">
  <p188:cm id="{B7F5168D-2741-4A54-942F-CD8F2D3C960E}" authorId="{52AA27A7-15BE-D61C-A1FF-441221323F3E}" status="resolved" created="2026-04-08T17:34:38.544" complete="100000">
    <ac:deMkLst xmlns:ac="http://schemas.microsoft.com/office/drawing/2013/main/command">
      <pc:docMk xmlns:pc="http://schemas.microsoft.com/office/powerpoint/2013/main/command"/>
      <pc:sldMk xmlns:pc="http://schemas.microsoft.com/office/powerpoint/2013/main/command" cId="549122568" sldId="2147481343"/>
      <ac:spMk id="2068" creationId="{A5A43D85-1115-9A4B-234D-F978D288EEE7}"/>
    </ac:deMkLst>
    <p188:txBody>
      <a:bodyPr/>
      <a:lstStyle/>
      <a:p>
        <a:r>
          <a:rPr lang="en-US"/>
          <a:t>Turn bullets into full sentences</a:t>
        </a:r>
      </a:p>
    </p188:txBody>
  </p188:cm>
  <p188:cm id="{AA21111E-048D-49E0-A39B-1C382887281E}" authorId="{52AA27A7-15BE-D61C-A1FF-441221323F3E}" status="resolved" created="2026-04-08T17:34:55.659" complete="100000">
    <ac:deMkLst xmlns:ac="http://schemas.microsoft.com/office/drawing/2013/main/command">
      <pc:docMk xmlns:pc="http://schemas.microsoft.com/office/powerpoint/2013/main/command"/>
      <pc:sldMk xmlns:pc="http://schemas.microsoft.com/office/powerpoint/2013/main/command" cId="549122568" sldId="2147481343"/>
      <ac:grpSpMk id="2071" creationId="{2E0FA008-E153-8516-4388-8DCCC3978C05}"/>
    </ac:deMkLst>
    <p188:txBody>
      <a:bodyPr/>
      <a:lstStyle/>
      <a:p>
        <a:r>
          <a:rPr lang="en-US"/>
          <a:t>Delete this image</a:t>
        </a:r>
      </a:p>
    </p188:txBody>
  </p188:cm>
  <p188:cm id="{EFA4DCBD-2F85-404E-A685-5BDBEAF8B1F8}" authorId="{52AA27A7-15BE-D61C-A1FF-441221323F3E}" status="resolved" created="2026-04-08T17:36:38.374" complete="100000">
    <ac:deMkLst xmlns:ac="http://schemas.microsoft.com/office/drawing/2013/main/command">
      <pc:docMk xmlns:pc="http://schemas.microsoft.com/office/powerpoint/2013/main/command"/>
      <pc:sldMk xmlns:pc="http://schemas.microsoft.com/office/powerpoint/2013/main/command" cId="549122568" sldId="2147481343"/>
      <ac:grpSpMk id="2149" creationId="{A3A4D698-2DA3-5038-6278-C3A44B7987E5}"/>
    </ac:deMkLst>
    <p188:txBody>
      <a:bodyPr/>
      <a:lstStyle/>
      <a:p>
        <a:r>
          <a:rPr lang="en-US"/>
          <a:t>Turn this image into a general overview.  Show magnet counts.  Make larger if possible</a:t>
        </a:r>
      </a:p>
    </p188:txBody>
  </p188:cm>
  <p188:cm id="{EE2818B3-064C-4C54-8831-E634712A0C03}" authorId="{52AA27A7-15BE-D61C-A1FF-441221323F3E}" status="resolved" created="2026-04-08T17:39:21.288" complete="100000">
    <ac:deMkLst xmlns:ac="http://schemas.microsoft.com/office/drawing/2013/main/command">
      <pc:docMk xmlns:pc="http://schemas.microsoft.com/office/powerpoint/2013/main/command"/>
      <pc:sldMk xmlns:pc="http://schemas.microsoft.com/office/powerpoint/2013/main/command" cId="549122568" sldId="2147481343"/>
      <ac:spMk id="15" creationId="{A5E0E727-6EB0-4C3B-58F6-E07DC2D35B89}"/>
    </ac:deMkLst>
    <p188:txBody>
      <a:bodyPr/>
      <a:lstStyle/>
      <a:p>
        <a:r>
          <a:rPr lang="en-US"/>
          <a:t>Move this to the top of the page.</a:t>
        </a:r>
      </a:p>
    </p188:txBody>
  </p188:cm>
  <p188:cm id="{B2EA853D-90BC-4C20-93FA-99C50433CEFE}" authorId="{52AA27A7-15BE-D61C-A1FF-441221323F3E}" status="resolved" created="2026-04-08T17:40:11.212" complete="100000">
    <ac:deMkLst xmlns:ac="http://schemas.microsoft.com/office/drawing/2013/main/command">
      <pc:docMk xmlns:pc="http://schemas.microsoft.com/office/powerpoint/2013/main/command"/>
      <pc:sldMk xmlns:pc="http://schemas.microsoft.com/office/powerpoint/2013/main/command" cId="549122568" sldId="2147481343"/>
      <ac:grpSpMk id="2095" creationId="{1E9FCDE0-067A-CB22-37CC-FA3C4AE216A9}"/>
    </ac:deMkLst>
    <p188:txBody>
      <a:bodyPr/>
      <a:lstStyle/>
      <a:p>
        <a:r>
          <a:rPr lang="en-US"/>
          <a:t>Move this up so it is next to the extraction magnet discussions</a:t>
        </a:r>
      </a:p>
    </p188:txBody>
  </p188:cm>
  <p188:cm id="{D5DE2CD1-8874-4F5F-AFEA-EBD23738304D}" authorId="{52AA27A7-15BE-D61C-A1FF-441221323F3E}" status="resolved" created="2026-04-08T17:40:48.126" complete="100000">
    <ac:deMkLst xmlns:ac="http://schemas.microsoft.com/office/drawing/2013/main/command">
      <pc:docMk xmlns:pc="http://schemas.microsoft.com/office/powerpoint/2013/main/command"/>
      <pc:sldMk xmlns:pc="http://schemas.microsoft.com/office/powerpoint/2013/main/command" cId="549122568" sldId="2147481343"/>
      <ac:spMk id="2098" creationId="{38727F50-D021-6A9B-44B0-8F0C5C23DF1F}"/>
    </ac:deMkLst>
    <p188:txBody>
      <a:bodyPr/>
      <a:lstStyle/>
      <a:p>
        <a:r>
          <a:rPr lang="en-US"/>
          <a:t>Swap positions of transport system and beam instrumentation</a:t>
        </a:r>
      </a:p>
    </p188:txBody>
  </p188:cm>
</p188:cmLst>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jp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2.sv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sv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sv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Standar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ADE77946-1CE4-0A2E-8BD0-3351588B1FF5}"/>
              </a:ext>
            </a:extLst>
          </p:cNvPr>
          <p:cNvPicPr>
            <a:picLocks noChangeAspect="1"/>
          </p:cNvPicPr>
          <p:nvPr userDrawn="1"/>
        </p:nvPicPr>
        <p:blipFill>
          <a:blip r:embed="rId2">
            <a:alphaModFix/>
          </a:blip>
          <a:srcRect/>
          <a:stretch/>
        </p:blipFill>
        <p:spPr>
          <a:xfrm>
            <a:off x="3" y="-3"/>
            <a:ext cx="30275213" cy="42803769"/>
          </a:xfrm>
          <a:prstGeom prst="rect">
            <a:avLst/>
          </a:prstGeom>
        </p:spPr>
      </p:pic>
      <p:sp>
        <p:nvSpPr>
          <p:cNvPr id="3" name="Rectangle 2">
            <a:extLst>
              <a:ext uri="{FF2B5EF4-FFF2-40B4-BE49-F238E27FC236}">
                <a16:creationId xmlns:a16="http://schemas.microsoft.com/office/drawing/2014/main" id="{CA49EAE8-262C-D20D-80FF-4279961B7DBA}"/>
              </a:ext>
            </a:extLst>
          </p:cNvPr>
          <p:cNvSpPr/>
          <p:nvPr userDrawn="1"/>
        </p:nvSpPr>
        <p:spPr>
          <a:xfrm>
            <a:off x="2226481" y="5266396"/>
            <a:ext cx="12911129" cy="32451624"/>
          </a:xfrm>
          <a:prstGeom prst="rect">
            <a:avLst/>
          </a:prstGeom>
          <a:solidFill>
            <a:schemeClr val="bg1">
              <a:alpha val="88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latin typeface="Aptos Light" panose="020B0004020202020204" pitchFamily="34" charset="0"/>
              <a:ea typeface="Aptos" panose="02000000000000000000" pitchFamily="2" charset="0"/>
            </a:endParaRPr>
          </a:p>
        </p:txBody>
      </p:sp>
      <p:sp>
        <p:nvSpPr>
          <p:cNvPr id="1989" name="Title 1">
            <a:extLst>
              <a:ext uri="{FF2B5EF4-FFF2-40B4-BE49-F238E27FC236}">
                <a16:creationId xmlns:a16="http://schemas.microsoft.com/office/drawing/2014/main" id="{4E63AC8A-1BE4-CC0D-A87D-57B11478230B}"/>
              </a:ext>
            </a:extLst>
          </p:cNvPr>
          <p:cNvSpPr>
            <a:spLocks noGrp="1"/>
          </p:cNvSpPr>
          <p:nvPr>
            <p:ph type="ctrTitle" hasCustomPrompt="1"/>
          </p:nvPr>
        </p:nvSpPr>
        <p:spPr>
          <a:xfrm>
            <a:off x="3018210" y="14070124"/>
            <a:ext cx="11216966" cy="6223934"/>
          </a:xfrm>
        </p:spPr>
        <p:txBody>
          <a:bodyPr wrap="square" anchor="t" anchorCtr="0">
            <a:noAutofit/>
          </a:bodyPr>
          <a:lstStyle>
            <a:lvl1pPr algn="l">
              <a:spcBef>
                <a:spcPts val="2980"/>
              </a:spcBef>
              <a:spcAft>
                <a:spcPts val="149"/>
              </a:spcAft>
              <a:defRPr sz="8939" b="1">
                <a:solidFill>
                  <a:schemeClr val="tx1"/>
                </a:solidFill>
                <a:latin typeface="+mj-lt"/>
              </a:defRPr>
            </a:lvl1pPr>
          </a:lstStyle>
          <a:p>
            <a:r>
              <a:rPr lang="en-US" dirty="0"/>
              <a:t>Presentation Title (Text size no larger than 36pt)</a:t>
            </a:r>
          </a:p>
        </p:txBody>
      </p:sp>
      <p:sp>
        <p:nvSpPr>
          <p:cNvPr id="1990" name="Subtitle 2">
            <a:extLst>
              <a:ext uri="{FF2B5EF4-FFF2-40B4-BE49-F238E27FC236}">
                <a16:creationId xmlns:a16="http://schemas.microsoft.com/office/drawing/2014/main" id="{2FDEC7A3-8D58-3E27-DFCC-68F1F758C82C}"/>
              </a:ext>
            </a:extLst>
          </p:cNvPr>
          <p:cNvSpPr>
            <a:spLocks noGrp="1"/>
          </p:cNvSpPr>
          <p:nvPr>
            <p:ph type="subTitle" idx="1" hasCustomPrompt="1"/>
          </p:nvPr>
        </p:nvSpPr>
        <p:spPr>
          <a:xfrm>
            <a:off x="3018210" y="25159560"/>
            <a:ext cx="11216966" cy="1210208"/>
          </a:xfrm>
        </p:spPr>
        <p:txBody>
          <a:bodyPr wrap="square" anchor="t" anchorCtr="0">
            <a:noAutofit/>
          </a:bodyPr>
          <a:lstStyle>
            <a:lvl1pPr marL="0" indent="0" algn="l">
              <a:spcBef>
                <a:spcPts val="2980"/>
              </a:spcBef>
              <a:spcAft>
                <a:spcPts val="149"/>
              </a:spcAft>
              <a:buNone/>
              <a:defRPr sz="3477" b="1" spc="372" baseline="0">
                <a:solidFill>
                  <a:schemeClr val="tx1"/>
                </a:solidFill>
                <a:latin typeface="+mj-lt"/>
              </a:defRPr>
            </a:lvl1pPr>
            <a:lvl2pPr marL="1135272" indent="0" algn="ctr">
              <a:buNone/>
              <a:defRPr sz="4966"/>
            </a:lvl2pPr>
            <a:lvl3pPr marL="2270543" indent="0" algn="ctr">
              <a:buNone/>
              <a:defRPr sz="4470"/>
            </a:lvl3pPr>
            <a:lvl4pPr marL="3405815" indent="0" algn="ctr">
              <a:buNone/>
              <a:defRPr sz="3973"/>
            </a:lvl4pPr>
            <a:lvl5pPr marL="4541087" indent="0" algn="ctr">
              <a:buNone/>
              <a:defRPr sz="3973"/>
            </a:lvl5pPr>
            <a:lvl6pPr marL="5676359" indent="0" algn="ctr">
              <a:buNone/>
              <a:defRPr sz="3973"/>
            </a:lvl6pPr>
            <a:lvl7pPr marL="6811630" indent="0" algn="ctr">
              <a:buNone/>
              <a:defRPr sz="3973"/>
            </a:lvl7pPr>
            <a:lvl8pPr marL="7946902" indent="0" algn="ctr">
              <a:buNone/>
              <a:defRPr sz="3973"/>
            </a:lvl8pPr>
            <a:lvl9pPr marL="9082174" indent="0" algn="ctr">
              <a:buNone/>
              <a:defRPr sz="3973"/>
            </a:lvl9pPr>
          </a:lstStyle>
          <a:p>
            <a:r>
              <a:rPr lang="en-US" dirty="0"/>
              <a:t>PRESENTED BY</a:t>
            </a:r>
          </a:p>
        </p:txBody>
      </p:sp>
      <p:sp>
        <p:nvSpPr>
          <p:cNvPr id="1991" name="Text Placeholder 1961">
            <a:extLst>
              <a:ext uri="{FF2B5EF4-FFF2-40B4-BE49-F238E27FC236}">
                <a16:creationId xmlns:a16="http://schemas.microsoft.com/office/drawing/2014/main" id="{F290C317-5693-2190-DC6C-B1FBB50E65B2}"/>
              </a:ext>
            </a:extLst>
          </p:cNvPr>
          <p:cNvSpPr>
            <a:spLocks noGrp="1"/>
          </p:cNvSpPr>
          <p:nvPr>
            <p:ph type="body" sz="quarter" idx="14" hasCustomPrompt="1"/>
          </p:nvPr>
        </p:nvSpPr>
        <p:spPr>
          <a:xfrm>
            <a:off x="3018210" y="12075128"/>
            <a:ext cx="11216966" cy="1210208"/>
          </a:xfrm>
        </p:spPr>
        <p:txBody>
          <a:bodyPr wrap="square" anchor="t" anchorCtr="0">
            <a:noAutofit/>
          </a:bodyPr>
          <a:lstStyle>
            <a:lvl1pPr marL="0" indent="0" algn="l">
              <a:spcBef>
                <a:spcPts val="2980"/>
              </a:spcBef>
              <a:spcAft>
                <a:spcPts val="149"/>
              </a:spcAft>
              <a:buNone/>
              <a:defRPr sz="3477" b="0" i="0" spc="372" baseline="0">
                <a:solidFill>
                  <a:schemeClr val="tx1"/>
                </a:solidFill>
                <a:latin typeface="Aptos Light" panose="020B0004020202020204" pitchFamily="34" charset="0"/>
                <a:ea typeface="Aptos Light" panose="02000000000000000000" pitchFamily="2" charset="0"/>
              </a:defRPr>
            </a:lvl1pPr>
            <a:lvl2pPr marL="1135272" indent="0" algn="ctr">
              <a:buNone/>
              <a:defRPr sz="3477">
                <a:solidFill>
                  <a:schemeClr val="bg1"/>
                </a:solidFill>
              </a:defRPr>
            </a:lvl2pPr>
            <a:lvl3pPr marL="2270543" indent="0" algn="ctr">
              <a:buNone/>
              <a:defRPr sz="3477">
                <a:solidFill>
                  <a:schemeClr val="bg1"/>
                </a:solidFill>
              </a:defRPr>
            </a:lvl3pPr>
            <a:lvl4pPr marL="3405815" indent="0" algn="ctr">
              <a:buNone/>
              <a:defRPr sz="3477">
                <a:solidFill>
                  <a:schemeClr val="bg1"/>
                </a:solidFill>
              </a:defRPr>
            </a:lvl4pPr>
            <a:lvl5pPr marL="4541087" indent="0" algn="ctr">
              <a:buNone/>
              <a:defRPr sz="3477">
                <a:solidFill>
                  <a:schemeClr val="bg1"/>
                </a:solidFill>
              </a:defRPr>
            </a:lvl5pPr>
          </a:lstStyle>
          <a:p>
            <a:pPr lvl="0"/>
            <a:r>
              <a:rPr lang="en-US" dirty="0"/>
              <a:t>MONTH XX, XXXX | LOCATION</a:t>
            </a:r>
          </a:p>
        </p:txBody>
      </p:sp>
      <p:sp>
        <p:nvSpPr>
          <p:cNvPr id="1992" name="Text Placeholder 1963">
            <a:extLst>
              <a:ext uri="{FF2B5EF4-FFF2-40B4-BE49-F238E27FC236}">
                <a16:creationId xmlns:a16="http://schemas.microsoft.com/office/drawing/2014/main" id="{69307D98-0D2A-6367-B886-8BC3DE78A926}"/>
              </a:ext>
            </a:extLst>
          </p:cNvPr>
          <p:cNvSpPr>
            <a:spLocks noGrp="1"/>
          </p:cNvSpPr>
          <p:nvPr>
            <p:ph type="body" sz="quarter" idx="15" hasCustomPrompt="1"/>
          </p:nvPr>
        </p:nvSpPr>
        <p:spPr>
          <a:xfrm>
            <a:off x="3018210" y="27357437"/>
            <a:ext cx="11216966" cy="2074647"/>
          </a:xfrm>
        </p:spPr>
        <p:txBody>
          <a:bodyPr wrap="square" anchor="t" anchorCtr="0">
            <a:noAutofit/>
          </a:bodyPr>
          <a:lstStyle>
            <a:lvl1pPr marL="0" indent="0" algn="l">
              <a:spcBef>
                <a:spcPts val="2980"/>
              </a:spcBef>
              <a:spcAft>
                <a:spcPts val="149"/>
              </a:spcAft>
              <a:buNone/>
              <a:defRPr sz="5959" b="0" i="0">
                <a:solidFill>
                  <a:schemeClr val="tx1"/>
                </a:solidFill>
                <a:latin typeface="+mn-lt"/>
                <a:ea typeface="Aptos Light" panose="020B0004020202020204" pitchFamily="34" charset="0"/>
              </a:defRPr>
            </a:lvl1pPr>
            <a:lvl2pPr marL="1135272" indent="0" algn="ctr">
              <a:buNone/>
              <a:defRPr sz="5959">
                <a:solidFill>
                  <a:schemeClr val="bg1"/>
                </a:solidFill>
              </a:defRPr>
            </a:lvl2pPr>
            <a:lvl3pPr marL="2270543" indent="0" algn="ctr">
              <a:buNone/>
              <a:defRPr sz="5959">
                <a:solidFill>
                  <a:schemeClr val="bg1"/>
                </a:solidFill>
              </a:defRPr>
            </a:lvl3pPr>
            <a:lvl4pPr marL="3405815" indent="0" algn="ctr">
              <a:buNone/>
              <a:defRPr sz="5959">
                <a:solidFill>
                  <a:schemeClr val="bg1"/>
                </a:solidFill>
              </a:defRPr>
            </a:lvl4pPr>
            <a:lvl5pPr marL="4541087" indent="0" algn="ctr">
              <a:buNone/>
              <a:defRPr sz="5959">
                <a:solidFill>
                  <a:schemeClr val="bg1"/>
                </a:solidFill>
              </a:defRPr>
            </a:lvl5pPr>
          </a:lstStyle>
          <a:p>
            <a:pPr lvl="0"/>
            <a:r>
              <a:rPr lang="en-US" dirty="0"/>
              <a:t>First Name, Last Name</a:t>
            </a:r>
          </a:p>
        </p:txBody>
      </p:sp>
      <p:sp>
        <p:nvSpPr>
          <p:cNvPr id="1993" name="Rectangle 1992">
            <a:extLst>
              <a:ext uri="{FF2B5EF4-FFF2-40B4-BE49-F238E27FC236}">
                <a16:creationId xmlns:a16="http://schemas.microsoft.com/office/drawing/2014/main" id="{75F67FD0-9510-D988-3837-38FD99E6DD28}"/>
              </a:ext>
            </a:extLst>
          </p:cNvPr>
          <p:cNvSpPr/>
          <p:nvPr userDrawn="1"/>
        </p:nvSpPr>
        <p:spPr>
          <a:xfrm>
            <a:off x="3018210" y="23597579"/>
            <a:ext cx="2121559" cy="44885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solidFill>
                <a:srgbClr val="274748"/>
              </a:solidFill>
              <a:latin typeface="Aptos Light" panose="020B0004020202020204" pitchFamily="34" charset="0"/>
            </a:endParaRPr>
          </a:p>
        </p:txBody>
      </p:sp>
      <p:sp>
        <p:nvSpPr>
          <p:cNvPr id="1994" name="Text Placeholder 47">
            <a:extLst>
              <a:ext uri="{FF2B5EF4-FFF2-40B4-BE49-F238E27FC236}">
                <a16:creationId xmlns:a16="http://schemas.microsoft.com/office/drawing/2014/main" id="{CE691B96-E32E-F7AA-D0A1-ACAFF2C96FA9}"/>
              </a:ext>
            </a:extLst>
          </p:cNvPr>
          <p:cNvSpPr>
            <a:spLocks noGrp="1"/>
          </p:cNvSpPr>
          <p:nvPr>
            <p:ph type="body" sz="quarter" idx="17" hasCustomPrompt="1"/>
          </p:nvPr>
        </p:nvSpPr>
        <p:spPr>
          <a:xfrm>
            <a:off x="3018210" y="29952139"/>
            <a:ext cx="11216966" cy="1536772"/>
          </a:xfrm>
        </p:spPr>
        <p:txBody>
          <a:bodyPr wrap="square" anchor="t" anchorCtr="0">
            <a:noAutofit/>
          </a:bodyPr>
          <a:lstStyle>
            <a:lvl1pPr marL="0" indent="0" algn="l">
              <a:lnSpc>
                <a:spcPct val="100000"/>
              </a:lnSpc>
              <a:spcBef>
                <a:spcPts val="2980"/>
              </a:spcBef>
              <a:spcAft>
                <a:spcPts val="149"/>
              </a:spcAft>
              <a:buNone/>
              <a:defRPr sz="3973" b="0" i="0">
                <a:solidFill>
                  <a:schemeClr val="tx1"/>
                </a:solidFill>
                <a:latin typeface="Aptos Light" panose="020B0004020202020204" pitchFamily="34" charset="0"/>
                <a:ea typeface="Aptos Light" panose="02000000000000000000" pitchFamily="2" charset="0"/>
              </a:defRPr>
            </a:lvl1pPr>
            <a:lvl2pPr marL="1135272" indent="0" algn="ctr">
              <a:buNone/>
              <a:defRPr sz="3973" b="0" i="0">
                <a:solidFill>
                  <a:schemeClr val="bg1"/>
                </a:solidFill>
                <a:latin typeface="Aptos Light" panose="02000000000000000000" pitchFamily="2" charset="0"/>
                <a:ea typeface="Aptos Light" panose="02000000000000000000" pitchFamily="2" charset="0"/>
              </a:defRPr>
            </a:lvl2pPr>
            <a:lvl3pPr marL="2270543" indent="0" algn="ctr">
              <a:buNone/>
              <a:defRPr sz="3973" b="0" i="0">
                <a:solidFill>
                  <a:schemeClr val="bg1"/>
                </a:solidFill>
                <a:latin typeface="Aptos Light" panose="02000000000000000000" pitchFamily="2" charset="0"/>
                <a:ea typeface="Aptos Light" panose="02000000000000000000" pitchFamily="2" charset="0"/>
              </a:defRPr>
            </a:lvl3pPr>
            <a:lvl4pPr marL="3405815" indent="0" algn="ctr">
              <a:buNone/>
              <a:defRPr sz="3973" b="0" i="0">
                <a:solidFill>
                  <a:schemeClr val="bg1"/>
                </a:solidFill>
                <a:latin typeface="Aptos Light" panose="02000000000000000000" pitchFamily="2" charset="0"/>
                <a:ea typeface="Aptos Light" panose="02000000000000000000" pitchFamily="2" charset="0"/>
              </a:defRPr>
            </a:lvl4pPr>
            <a:lvl5pPr marL="4541087" indent="0" algn="ctr">
              <a:buNone/>
              <a:defRPr sz="3973" b="0" i="0">
                <a:solidFill>
                  <a:schemeClr val="bg1"/>
                </a:solidFill>
                <a:latin typeface="Aptos Light" panose="02000000000000000000" pitchFamily="2" charset="0"/>
                <a:ea typeface="Aptos Light" panose="02000000000000000000" pitchFamily="2" charset="0"/>
              </a:defRPr>
            </a:lvl5pPr>
          </a:lstStyle>
          <a:p>
            <a:pPr lvl="0"/>
            <a:r>
              <a:rPr lang="en-US" dirty="0"/>
              <a:t>Presenter Affiliation</a:t>
            </a:r>
          </a:p>
        </p:txBody>
      </p:sp>
      <p:pic>
        <p:nvPicPr>
          <p:cNvPr id="5" name="Graphic 4">
            <a:extLst>
              <a:ext uri="{FF2B5EF4-FFF2-40B4-BE49-F238E27FC236}">
                <a16:creationId xmlns:a16="http://schemas.microsoft.com/office/drawing/2014/main" id="{31D47623-818A-705B-B821-F058B0BC952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49643" y="7123950"/>
            <a:ext cx="4421291" cy="2671421"/>
          </a:xfrm>
          <a:prstGeom prst="rect">
            <a:avLst/>
          </a:prstGeom>
        </p:spPr>
      </p:pic>
      <p:grpSp>
        <p:nvGrpSpPr>
          <p:cNvPr id="4" name="Group 3">
            <a:extLst>
              <a:ext uri="{FF2B5EF4-FFF2-40B4-BE49-F238E27FC236}">
                <a16:creationId xmlns:a16="http://schemas.microsoft.com/office/drawing/2014/main" id="{989A2CD0-329A-AD66-9E82-A1DB6C6F93A4}"/>
              </a:ext>
            </a:extLst>
          </p:cNvPr>
          <p:cNvGrpSpPr/>
          <p:nvPr userDrawn="1"/>
        </p:nvGrpSpPr>
        <p:grpSpPr>
          <a:xfrm>
            <a:off x="2923606" y="33086360"/>
            <a:ext cx="11320841" cy="2736283"/>
            <a:chOff x="1177351" y="5301081"/>
            <a:chExt cx="4558967" cy="438406"/>
          </a:xfrm>
        </p:grpSpPr>
        <p:sp>
          <p:nvSpPr>
            <p:cNvPr id="6" name="TextBox 5">
              <a:extLst>
                <a:ext uri="{FF2B5EF4-FFF2-40B4-BE49-F238E27FC236}">
                  <a16:creationId xmlns:a16="http://schemas.microsoft.com/office/drawing/2014/main" id="{18CD3442-F157-B130-4C8C-C1C6563CA624}"/>
                </a:ext>
              </a:extLst>
            </p:cNvPr>
            <p:cNvSpPr txBox="1"/>
            <p:nvPr userDrawn="1"/>
          </p:nvSpPr>
          <p:spPr>
            <a:xfrm>
              <a:off x="2688336" y="5344755"/>
              <a:ext cx="3047982" cy="124992"/>
            </a:xfrm>
            <a:prstGeom prst="rect">
              <a:avLst/>
            </a:prstGeom>
            <a:noFill/>
          </p:spPr>
          <p:txBody>
            <a:bodyPr wrap="square" lIns="182880" rtlCol="0">
              <a:spAutoFit/>
            </a:bodyPr>
            <a:lstStyle/>
            <a:p>
              <a:r>
                <a:rPr lang="en-US" sz="2234" b="0" i="0" dirty="0">
                  <a:solidFill>
                    <a:schemeClr val="tx1"/>
                  </a:solidFill>
                  <a:latin typeface="Aptos Light" panose="020B0004020202020204" pitchFamily="34" charset="0"/>
                  <a:ea typeface="Aptos" panose="02000000000000000000" pitchFamily="2" charset="0"/>
                </a:rPr>
                <a:t>ORNL IS MANAGED BY UT-BATTELLE LLC </a:t>
              </a:r>
              <a:br>
                <a:rPr lang="en-US" sz="2234" b="0" i="0" dirty="0">
                  <a:solidFill>
                    <a:schemeClr val="tx1"/>
                  </a:solidFill>
                  <a:latin typeface="Aptos Light" panose="020B0004020202020204" pitchFamily="34" charset="0"/>
                  <a:ea typeface="Aptos" panose="02000000000000000000" pitchFamily="2" charset="0"/>
                </a:rPr>
              </a:br>
              <a:r>
                <a:rPr lang="en-US" sz="2234" b="0" i="0" dirty="0">
                  <a:solidFill>
                    <a:schemeClr val="tx1"/>
                  </a:solidFill>
                  <a:latin typeface="Aptos Light" panose="020B0004020202020204" pitchFamily="34" charset="0"/>
                  <a:ea typeface="Aptos" panose="02000000000000000000" pitchFamily="2" charset="0"/>
                </a:rPr>
                <a:t>FOR THE US DEPARTMENT OF ENERGY</a:t>
              </a:r>
            </a:p>
          </p:txBody>
        </p:sp>
        <p:pic>
          <p:nvPicPr>
            <p:cNvPr id="7" name="Picture 6" descr="Shape&#10;&#10;AI-generated content may be incorrect.">
              <a:extLst>
                <a:ext uri="{FF2B5EF4-FFF2-40B4-BE49-F238E27FC236}">
                  <a16:creationId xmlns:a16="http://schemas.microsoft.com/office/drawing/2014/main" id="{442A6DA9-8C3C-81D4-6B8A-D16A90DD9BD7}"/>
                </a:ext>
              </a:extLst>
            </p:cNvPr>
            <p:cNvPicPr>
              <a:picLocks noChangeAspect="1"/>
            </p:cNvPicPr>
            <p:nvPr userDrawn="1"/>
          </p:nvPicPr>
          <p:blipFill>
            <a:blip r:embed="rId5"/>
            <a:stretch>
              <a:fillRect/>
            </a:stretch>
          </p:blipFill>
          <p:spPr>
            <a:xfrm>
              <a:off x="1177351" y="5301081"/>
              <a:ext cx="1526303" cy="438406"/>
            </a:xfrm>
            <a:prstGeom prst="rect">
              <a:avLst/>
            </a:prstGeom>
          </p:spPr>
        </p:pic>
      </p:grpSp>
    </p:spTree>
    <p:extLst>
      <p:ext uri="{BB962C8B-B14F-4D97-AF65-F5344CB8AC3E}">
        <p14:creationId xmlns:p14="http://schemas.microsoft.com/office/powerpoint/2010/main" val="20268671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Column A">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4" y="11394521"/>
            <a:ext cx="13815380" cy="25786003"/>
          </a:xfrm>
        </p:spPr>
        <p:txBody>
          <a:bodyPr/>
          <a:lstStyle>
            <a:lvl1pPr marL="0" indent="0">
              <a:spcBef>
                <a:spcPts val="2980"/>
              </a:spcBef>
              <a:buNone/>
              <a:defRPr sz="4470"/>
            </a:lvl1pPr>
          </a:lstStyle>
          <a:p>
            <a:r>
              <a:rPr lang="en-US" dirty="0"/>
              <a:t>Place content here</a:t>
            </a:r>
          </a:p>
        </p:txBody>
      </p:sp>
      <p:sp>
        <p:nvSpPr>
          <p:cNvPr id="4" name="Content Placeholder 3">
            <a:extLst>
              <a:ext uri="{FF2B5EF4-FFF2-40B4-BE49-F238E27FC236}">
                <a16:creationId xmlns:a16="http://schemas.microsoft.com/office/drawing/2014/main" id="{F8961C74-5281-AA62-3E0D-EBE314E66ADF}"/>
              </a:ext>
            </a:extLst>
          </p:cNvPr>
          <p:cNvSpPr>
            <a:spLocks noGrp="1"/>
          </p:cNvSpPr>
          <p:nvPr>
            <p:ph sz="half" idx="2" hasCustomPrompt="1"/>
          </p:nvPr>
        </p:nvSpPr>
        <p:spPr>
          <a:xfrm>
            <a:off x="15504107" y="11394521"/>
            <a:ext cx="13815380" cy="25786003"/>
          </a:xfrm>
        </p:spPr>
        <p:txBody>
          <a:bodyPr/>
          <a:lstStyle>
            <a:lvl1pPr marL="0" indent="0">
              <a:spcBef>
                <a:spcPts val="2980"/>
              </a:spcBef>
              <a:buNone/>
              <a:defRPr sz="4470"/>
            </a:lvl1pPr>
          </a:lstStyle>
          <a:p>
            <a:r>
              <a:rPr lang="en-US" dirty="0"/>
              <a:t>Place content here</a:t>
            </a:r>
          </a:p>
        </p:txBody>
      </p:sp>
      <p:sp>
        <p:nvSpPr>
          <p:cNvPr id="6" name="Title 1">
            <a:extLst>
              <a:ext uri="{FF2B5EF4-FFF2-40B4-BE49-F238E27FC236}">
                <a16:creationId xmlns:a16="http://schemas.microsoft.com/office/drawing/2014/main" id="{97C102EF-A95D-C917-FF68-A16CB75B3C52}"/>
              </a:ext>
            </a:extLst>
          </p:cNvPr>
          <p:cNvSpPr>
            <a:spLocks noGrp="1"/>
          </p:cNvSpPr>
          <p:nvPr>
            <p:ph type="title" hasCustomPrompt="1"/>
          </p:nvPr>
        </p:nvSpPr>
        <p:spPr>
          <a:xfrm>
            <a:off x="781444" y="2278907"/>
            <a:ext cx="28538044" cy="5532389"/>
          </a:xfrm>
        </p:spPr>
        <p:txBody>
          <a:bodyPr/>
          <a:lstStyle>
            <a:lvl1pPr>
              <a:defRPr>
                <a:latin typeface="+mj-lt"/>
              </a:defRPr>
            </a:lvl1pPr>
          </a:lstStyle>
          <a:p>
            <a:r>
              <a:rPr lang="en-US" dirty="0"/>
              <a:t>One-sentence headline stating the main takeaway message</a:t>
            </a:r>
          </a:p>
        </p:txBody>
      </p:sp>
    </p:spTree>
    <p:extLst>
      <p:ext uri="{BB962C8B-B14F-4D97-AF65-F5344CB8AC3E}">
        <p14:creationId xmlns:p14="http://schemas.microsoft.com/office/powerpoint/2010/main" val="1797702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Column B">
    <p:bg>
      <p:bgPr>
        <a:solidFill>
          <a:schemeClr val="accent1"/>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F099DB8-02EB-0BAA-D750-3A0693F28BB8}"/>
              </a:ext>
            </a:extLst>
          </p:cNvPr>
          <p:cNvSpPr/>
          <p:nvPr userDrawn="1"/>
        </p:nvSpPr>
        <p:spPr>
          <a:xfrm>
            <a:off x="1" y="0"/>
            <a:ext cx="30275213" cy="42803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solidFill>
          <a:ln w="0" cap="flat">
            <a:noFill/>
            <a:prstDash val="solid"/>
            <a:miter/>
          </a:ln>
        </p:spPr>
        <p:txBody>
          <a:bodyPr rtlCol="0" anchor="ctr"/>
          <a:lstStyle/>
          <a:p>
            <a:endParaRPr lang="en-US" sz="17140" dirty="0">
              <a:latin typeface="Aptos Light" panose="020B0004020202020204" pitchFamily="34" charset="0"/>
            </a:endParaRPr>
          </a:p>
        </p:txBody>
      </p:sp>
      <p:sp>
        <p:nvSpPr>
          <p:cNvPr id="5" name="Rectangle 6">
            <a:extLst>
              <a:ext uri="{FF2B5EF4-FFF2-40B4-BE49-F238E27FC236}">
                <a16:creationId xmlns:a16="http://schemas.microsoft.com/office/drawing/2014/main" id="{16F1A98B-07FE-B21C-77B1-F780EBF12B12}"/>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7" name="Graphic 6">
            <a:extLst>
              <a:ext uri="{FF2B5EF4-FFF2-40B4-BE49-F238E27FC236}">
                <a16:creationId xmlns:a16="http://schemas.microsoft.com/office/drawing/2014/main" id="{3B2F52CC-99F4-74FB-3BF5-8DD70D4268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1447" y="40143777"/>
            <a:ext cx="2952499" cy="1783952"/>
          </a:xfrm>
          <a:prstGeom prst="rect">
            <a:avLst/>
          </a:prstGeom>
        </p:spPr>
      </p:pic>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4" y="11394521"/>
            <a:ext cx="13815380" cy="25786003"/>
          </a:xfrm>
        </p:spPr>
        <p:txBody>
          <a:bodyPr/>
          <a:lstStyle>
            <a:lvl1pPr marL="0" indent="0">
              <a:spcBef>
                <a:spcPts val="2980"/>
              </a:spcBef>
              <a:buNone/>
              <a:defRPr sz="4470">
                <a:solidFill>
                  <a:schemeClr val="bg1"/>
                </a:solidFill>
              </a:defRPr>
            </a:lvl1pPr>
          </a:lstStyle>
          <a:p>
            <a:r>
              <a:rPr lang="en-US" dirty="0"/>
              <a:t>Place content here</a:t>
            </a:r>
          </a:p>
        </p:txBody>
      </p:sp>
      <p:sp>
        <p:nvSpPr>
          <p:cNvPr id="4" name="Content Placeholder 3">
            <a:extLst>
              <a:ext uri="{FF2B5EF4-FFF2-40B4-BE49-F238E27FC236}">
                <a16:creationId xmlns:a16="http://schemas.microsoft.com/office/drawing/2014/main" id="{F8961C74-5281-AA62-3E0D-EBE314E66ADF}"/>
              </a:ext>
            </a:extLst>
          </p:cNvPr>
          <p:cNvSpPr>
            <a:spLocks noGrp="1"/>
          </p:cNvSpPr>
          <p:nvPr>
            <p:ph sz="half" idx="2" hasCustomPrompt="1"/>
          </p:nvPr>
        </p:nvSpPr>
        <p:spPr>
          <a:xfrm>
            <a:off x="15504107" y="11394521"/>
            <a:ext cx="13815380" cy="25786003"/>
          </a:xfrm>
        </p:spPr>
        <p:txBody>
          <a:bodyPr/>
          <a:lstStyle>
            <a:lvl1pPr marL="0" indent="0">
              <a:spcBef>
                <a:spcPts val="2980"/>
              </a:spcBef>
              <a:buNone/>
              <a:defRPr sz="4470">
                <a:solidFill>
                  <a:schemeClr val="bg1"/>
                </a:solidFill>
              </a:defRPr>
            </a:lvl1pPr>
          </a:lstStyle>
          <a:p>
            <a:r>
              <a:rPr lang="en-US" dirty="0"/>
              <a:t>Place content here</a:t>
            </a:r>
          </a:p>
        </p:txBody>
      </p:sp>
      <p:sp>
        <p:nvSpPr>
          <p:cNvPr id="6" name="Title 1">
            <a:extLst>
              <a:ext uri="{FF2B5EF4-FFF2-40B4-BE49-F238E27FC236}">
                <a16:creationId xmlns:a16="http://schemas.microsoft.com/office/drawing/2014/main" id="{97C102EF-A95D-C917-FF68-A16CB75B3C52}"/>
              </a:ext>
            </a:extLst>
          </p:cNvPr>
          <p:cNvSpPr>
            <a:spLocks noGrp="1"/>
          </p:cNvSpPr>
          <p:nvPr>
            <p:ph type="title" hasCustomPrompt="1"/>
          </p:nvPr>
        </p:nvSpPr>
        <p:spPr>
          <a:xfrm>
            <a:off x="781444" y="2278907"/>
            <a:ext cx="28538044" cy="5532389"/>
          </a:xfrm>
        </p:spPr>
        <p:txBody>
          <a:bodyPr/>
          <a:lstStyle>
            <a:lvl1pPr>
              <a:defRPr>
                <a:solidFill>
                  <a:schemeClr val="bg1"/>
                </a:solidFill>
                <a:latin typeface="+mj-lt"/>
              </a:defRPr>
            </a:lvl1pPr>
          </a:lstStyle>
          <a:p>
            <a:r>
              <a:rPr lang="en-US" dirty="0"/>
              <a:t>One-sentence headline stating the main takeaway message</a:t>
            </a:r>
          </a:p>
        </p:txBody>
      </p:sp>
    </p:spTree>
    <p:extLst>
      <p:ext uri="{BB962C8B-B14F-4D97-AF65-F5344CB8AC3E}">
        <p14:creationId xmlns:p14="http://schemas.microsoft.com/office/powerpoint/2010/main" val="1625633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Column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7CE54-A067-C608-8071-D9BFAF60EA84}"/>
              </a:ext>
            </a:extLst>
          </p:cNvPr>
          <p:cNvSpPr>
            <a:spLocks noGrp="1"/>
          </p:cNvSpPr>
          <p:nvPr>
            <p:ph type="title" hasCustomPrompt="1"/>
          </p:nvPr>
        </p:nvSpPr>
        <p:spPr>
          <a:xfrm>
            <a:off x="781444" y="2278907"/>
            <a:ext cx="28538044" cy="5532389"/>
          </a:xfrm>
        </p:spPr>
        <p:txBody>
          <a:bodyPr>
            <a:noAutofit/>
          </a:bodyPr>
          <a:lstStyle>
            <a:lvl1pPr>
              <a:defRPr>
                <a:solidFill>
                  <a:schemeClr val="tx1"/>
                </a:solidFill>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4" y="10316816"/>
            <a:ext cx="9065405" cy="25940497"/>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28" name="Content Placeholder 2">
            <a:extLst>
              <a:ext uri="{FF2B5EF4-FFF2-40B4-BE49-F238E27FC236}">
                <a16:creationId xmlns:a16="http://schemas.microsoft.com/office/drawing/2014/main" id="{91B561D3-B6AC-5C9F-026F-E37DD262A783}"/>
              </a:ext>
            </a:extLst>
          </p:cNvPr>
          <p:cNvSpPr>
            <a:spLocks noGrp="1"/>
          </p:cNvSpPr>
          <p:nvPr>
            <p:ph sz="half" idx="14" hasCustomPrompt="1"/>
          </p:nvPr>
        </p:nvSpPr>
        <p:spPr>
          <a:xfrm>
            <a:off x="10499173" y="10316816"/>
            <a:ext cx="9054804" cy="25940497"/>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30" name="Content Placeholder 2">
            <a:extLst>
              <a:ext uri="{FF2B5EF4-FFF2-40B4-BE49-F238E27FC236}">
                <a16:creationId xmlns:a16="http://schemas.microsoft.com/office/drawing/2014/main" id="{0971FFF4-0C2D-A4E6-1474-3D6A4F0506DA}"/>
              </a:ext>
            </a:extLst>
          </p:cNvPr>
          <p:cNvSpPr>
            <a:spLocks noGrp="1"/>
          </p:cNvSpPr>
          <p:nvPr>
            <p:ph sz="half" idx="16" hasCustomPrompt="1"/>
          </p:nvPr>
        </p:nvSpPr>
        <p:spPr>
          <a:xfrm>
            <a:off x="20253155" y="10316816"/>
            <a:ext cx="9057213" cy="25940497"/>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Tree>
    <p:extLst>
      <p:ext uri="{BB962C8B-B14F-4D97-AF65-F5344CB8AC3E}">
        <p14:creationId xmlns:p14="http://schemas.microsoft.com/office/powerpoint/2010/main" val="1907556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Column B">
    <p:bg>
      <p:bgPr>
        <a:solidFill>
          <a:schemeClr val="accent1"/>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F099DB8-02EB-0BAA-D750-3A0693F28BB8}"/>
              </a:ext>
            </a:extLst>
          </p:cNvPr>
          <p:cNvSpPr/>
          <p:nvPr userDrawn="1"/>
        </p:nvSpPr>
        <p:spPr>
          <a:xfrm>
            <a:off x="1" y="0"/>
            <a:ext cx="30275213" cy="42803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solidFill>
          <a:ln w="0" cap="flat">
            <a:noFill/>
            <a:prstDash val="solid"/>
            <a:miter/>
          </a:ln>
        </p:spPr>
        <p:txBody>
          <a:bodyPr rtlCol="0" anchor="ctr"/>
          <a:lstStyle/>
          <a:p>
            <a:endParaRPr lang="en-US" sz="17140" dirty="0">
              <a:latin typeface="Aptos Light" panose="020B0004020202020204" pitchFamily="34" charset="0"/>
            </a:endParaRPr>
          </a:p>
        </p:txBody>
      </p:sp>
      <p:sp>
        <p:nvSpPr>
          <p:cNvPr id="5" name="Rectangle 6">
            <a:extLst>
              <a:ext uri="{FF2B5EF4-FFF2-40B4-BE49-F238E27FC236}">
                <a16:creationId xmlns:a16="http://schemas.microsoft.com/office/drawing/2014/main" id="{16F1A98B-07FE-B21C-77B1-F780EBF12B12}"/>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7" name="Graphic 6">
            <a:extLst>
              <a:ext uri="{FF2B5EF4-FFF2-40B4-BE49-F238E27FC236}">
                <a16:creationId xmlns:a16="http://schemas.microsoft.com/office/drawing/2014/main" id="{3B2F52CC-99F4-74FB-3BF5-8DD70D4268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1447" y="40143777"/>
            <a:ext cx="2952499" cy="1783952"/>
          </a:xfrm>
          <a:prstGeom prst="rect">
            <a:avLst/>
          </a:prstGeom>
        </p:spPr>
      </p:pic>
      <p:sp>
        <p:nvSpPr>
          <p:cNvPr id="6" name="Title 1">
            <a:extLst>
              <a:ext uri="{FF2B5EF4-FFF2-40B4-BE49-F238E27FC236}">
                <a16:creationId xmlns:a16="http://schemas.microsoft.com/office/drawing/2014/main" id="{97C102EF-A95D-C917-FF68-A16CB75B3C52}"/>
              </a:ext>
            </a:extLst>
          </p:cNvPr>
          <p:cNvSpPr>
            <a:spLocks noGrp="1"/>
          </p:cNvSpPr>
          <p:nvPr>
            <p:ph type="title" hasCustomPrompt="1"/>
          </p:nvPr>
        </p:nvSpPr>
        <p:spPr>
          <a:xfrm>
            <a:off x="781444" y="2278907"/>
            <a:ext cx="28538044" cy="5532389"/>
          </a:xfrm>
        </p:spPr>
        <p:txBody>
          <a:bodyPr/>
          <a:lstStyle>
            <a:lvl1pPr>
              <a:defRPr>
                <a:solidFill>
                  <a:schemeClr val="bg1"/>
                </a:solidFill>
                <a:latin typeface="+mj-lt"/>
              </a:defRPr>
            </a:lvl1pPr>
          </a:lstStyle>
          <a:p>
            <a:r>
              <a:rPr lang="en-US" dirty="0"/>
              <a:t>One-sentence headline stating the main takeaway message</a:t>
            </a:r>
          </a:p>
        </p:txBody>
      </p:sp>
      <p:sp>
        <p:nvSpPr>
          <p:cNvPr id="2" name="Content Placeholder 2">
            <a:extLst>
              <a:ext uri="{FF2B5EF4-FFF2-40B4-BE49-F238E27FC236}">
                <a16:creationId xmlns:a16="http://schemas.microsoft.com/office/drawing/2014/main" id="{7C908273-EAF5-86C7-7DA1-4B3A63FA40AD}"/>
              </a:ext>
            </a:extLst>
          </p:cNvPr>
          <p:cNvSpPr>
            <a:spLocks noGrp="1"/>
          </p:cNvSpPr>
          <p:nvPr>
            <p:ph sz="half" idx="1" hasCustomPrompt="1"/>
          </p:nvPr>
        </p:nvSpPr>
        <p:spPr>
          <a:xfrm>
            <a:off x="781444" y="10316816"/>
            <a:ext cx="9065405" cy="25940497"/>
          </a:xfrm>
        </p:spPr>
        <p:txBody>
          <a:bodyPr lIns="182880" tIns="91440" rIns="91440" bIns="91440">
            <a:noAutofit/>
          </a:bodyPr>
          <a:lstStyle>
            <a:lvl1pPr marL="0" indent="0">
              <a:spcBef>
                <a:spcPts val="2980"/>
              </a:spcBef>
              <a:spcAft>
                <a:spcPts val="149"/>
              </a:spcAft>
              <a:buNone/>
              <a:defRPr sz="4470">
                <a:solidFill>
                  <a:schemeClr val="bg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9" name="Content Placeholder 2">
            <a:extLst>
              <a:ext uri="{FF2B5EF4-FFF2-40B4-BE49-F238E27FC236}">
                <a16:creationId xmlns:a16="http://schemas.microsoft.com/office/drawing/2014/main" id="{328AC23A-F6F3-1406-A41C-A53D31762F5B}"/>
              </a:ext>
            </a:extLst>
          </p:cNvPr>
          <p:cNvSpPr>
            <a:spLocks noGrp="1"/>
          </p:cNvSpPr>
          <p:nvPr>
            <p:ph sz="half" idx="14" hasCustomPrompt="1"/>
          </p:nvPr>
        </p:nvSpPr>
        <p:spPr>
          <a:xfrm>
            <a:off x="10499173" y="10316816"/>
            <a:ext cx="9054804" cy="25940497"/>
          </a:xfrm>
        </p:spPr>
        <p:txBody>
          <a:bodyPr lIns="182880" tIns="91440" rIns="91440" bIns="91440">
            <a:noAutofit/>
          </a:bodyPr>
          <a:lstStyle>
            <a:lvl1pPr marL="0" indent="0">
              <a:spcBef>
                <a:spcPts val="2980"/>
              </a:spcBef>
              <a:spcAft>
                <a:spcPts val="149"/>
              </a:spcAft>
              <a:buNone/>
              <a:defRPr sz="4470">
                <a:solidFill>
                  <a:schemeClr val="bg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10" name="Content Placeholder 2">
            <a:extLst>
              <a:ext uri="{FF2B5EF4-FFF2-40B4-BE49-F238E27FC236}">
                <a16:creationId xmlns:a16="http://schemas.microsoft.com/office/drawing/2014/main" id="{08990C39-D2EB-2C24-D563-540A447C8980}"/>
              </a:ext>
            </a:extLst>
          </p:cNvPr>
          <p:cNvSpPr>
            <a:spLocks noGrp="1"/>
          </p:cNvSpPr>
          <p:nvPr>
            <p:ph sz="half" idx="16" hasCustomPrompt="1"/>
          </p:nvPr>
        </p:nvSpPr>
        <p:spPr>
          <a:xfrm>
            <a:off x="20253155" y="10316816"/>
            <a:ext cx="9057213" cy="25940497"/>
          </a:xfrm>
        </p:spPr>
        <p:txBody>
          <a:bodyPr lIns="182880" tIns="91440" rIns="91440" bIns="91440">
            <a:noAutofit/>
          </a:bodyPr>
          <a:lstStyle>
            <a:lvl1pPr marL="0" indent="0">
              <a:spcBef>
                <a:spcPts val="2980"/>
              </a:spcBef>
              <a:spcAft>
                <a:spcPts val="149"/>
              </a:spcAft>
              <a:buNone/>
              <a:defRPr sz="4470">
                <a:solidFill>
                  <a:schemeClr val="bg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Tree>
    <p:extLst>
      <p:ext uri="{BB962C8B-B14F-4D97-AF65-F5344CB8AC3E}">
        <p14:creationId xmlns:p14="http://schemas.microsoft.com/office/powerpoint/2010/main" val="27911027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Column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7CE54-A067-C608-8071-D9BFAF60EA84}"/>
              </a:ext>
            </a:extLst>
          </p:cNvPr>
          <p:cNvSpPr>
            <a:spLocks noGrp="1"/>
          </p:cNvSpPr>
          <p:nvPr>
            <p:ph type="title" hasCustomPrompt="1"/>
          </p:nvPr>
        </p:nvSpPr>
        <p:spPr>
          <a:xfrm>
            <a:off x="781444" y="2278907"/>
            <a:ext cx="28538044" cy="5532389"/>
          </a:xfrm>
        </p:spPr>
        <p:txBody>
          <a:bodyPr>
            <a:noAutofit/>
          </a:bodyPr>
          <a:lstStyle>
            <a:lvl1pPr>
              <a:defRPr>
                <a:solidFill>
                  <a:schemeClr val="tx1"/>
                </a:solidFill>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5" y="10170479"/>
            <a:ext cx="6813830" cy="26086834"/>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28" name="Content Placeholder 2">
            <a:extLst>
              <a:ext uri="{FF2B5EF4-FFF2-40B4-BE49-F238E27FC236}">
                <a16:creationId xmlns:a16="http://schemas.microsoft.com/office/drawing/2014/main" id="{91B561D3-B6AC-5C9F-026F-E37DD262A783}"/>
              </a:ext>
            </a:extLst>
          </p:cNvPr>
          <p:cNvSpPr>
            <a:spLocks noGrp="1"/>
          </p:cNvSpPr>
          <p:nvPr>
            <p:ph sz="half" idx="14" hasCustomPrompt="1"/>
          </p:nvPr>
        </p:nvSpPr>
        <p:spPr>
          <a:xfrm>
            <a:off x="8039871" y="10170479"/>
            <a:ext cx="6805863" cy="26086834"/>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30" name="Content Placeholder 2">
            <a:extLst>
              <a:ext uri="{FF2B5EF4-FFF2-40B4-BE49-F238E27FC236}">
                <a16:creationId xmlns:a16="http://schemas.microsoft.com/office/drawing/2014/main" id="{0971FFF4-0C2D-A4E6-1474-3D6A4F0506DA}"/>
              </a:ext>
            </a:extLst>
          </p:cNvPr>
          <p:cNvSpPr>
            <a:spLocks noGrp="1"/>
          </p:cNvSpPr>
          <p:nvPr>
            <p:ph sz="half" idx="16" hasCustomPrompt="1"/>
          </p:nvPr>
        </p:nvSpPr>
        <p:spPr>
          <a:xfrm>
            <a:off x="15256884" y="10170479"/>
            <a:ext cx="6807674" cy="26086834"/>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32" name="Content Placeholder 2">
            <a:extLst>
              <a:ext uri="{FF2B5EF4-FFF2-40B4-BE49-F238E27FC236}">
                <a16:creationId xmlns:a16="http://schemas.microsoft.com/office/drawing/2014/main" id="{13E0DCF4-21AE-4C71-696D-13E98DC66059}"/>
              </a:ext>
            </a:extLst>
          </p:cNvPr>
          <p:cNvSpPr>
            <a:spLocks noGrp="1"/>
          </p:cNvSpPr>
          <p:nvPr>
            <p:ph sz="half" idx="18" hasCustomPrompt="1"/>
          </p:nvPr>
        </p:nvSpPr>
        <p:spPr>
          <a:xfrm>
            <a:off x="22521591" y="10170479"/>
            <a:ext cx="6797900" cy="26086834"/>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Tree>
    <p:extLst>
      <p:ext uri="{BB962C8B-B14F-4D97-AF65-F5344CB8AC3E}">
        <p14:creationId xmlns:p14="http://schemas.microsoft.com/office/powerpoint/2010/main" val="15515846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Column B">
    <p:bg>
      <p:bgPr>
        <a:solidFill>
          <a:schemeClr val="accent1"/>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4F099DB8-02EB-0BAA-D750-3A0693F28BB8}"/>
              </a:ext>
            </a:extLst>
          </p:cNvPr>
          <p:cNvSpPr/>
          <p:nvPr userDrawn="1"/>
        </p:nvSpPr>
        <p:spPr>
          <a:xfrm>
            <a:off x="1" y="0"/>
            <a:ext cx="30275213" cy="42803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solidFill>
          <a:ln w="0" cap="flat">
            <a:noFill/>
            <a:prstDash val="solid"/>
            <a:miter/>
          </a:ln>
        </p:spPr>
        <p:txBody>
          <a:bodyPr rtlCol="0" anchor="ctr"/>
          <a:lstStyle/>
          <a:p>
            <a:endParaRPr lang="en-US" sz="17140" dirty="0">
              <a:latin typeface="Aptos Light" panose="020B0004020202020204" pitchFamily="34" charset="0"/>
            </a:endParaRPr>
          </a:p>
        </p:txBody>
      </p:sp>
      <p:sp>
        <p:nvSpPr>
          <p:cNvPr id="5" name="Rectangle 6">
            <a:extLst>
              <a:ext uri="{FF2B5EF4-FFF2-40B4-BE49-F238E27FC236}">
                <a16:creationId xmlns:a16="http://schemas.microsoft.com/office/drawing/2014/main" id="{16F1A98B-07FE-B21C-77B1-F780EBF12B12}"/>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7" name="Graphic 6">
            <a:extLst>
              <a:ext uri="{FF2B5EF4-FFF2-40B4-BE49-F238E27FC236}">
                <a16:creationId xmlns:a16="http://schemas.microsoft.com/office/drawing/2014/main" id="{3B2F52CC-99F4-74FB-3BF5-8DD70D4268F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1447" y="40143777"/>
            <a:ext cx="2952499" cy="1783952"/>
          </a:xfrm>
          <a:prstGeom prst="rect">
            <a:avLst/>
          </a:prstGeom>
        </p:spPr>
      </p:pic>
      <p:sp>
        <p:nvSpPr>
          <p:cNvPr id="6" name="Title 1">
            <a:extLst>
              <a:ext uri="{FF2B5EF4-FFF2-40B4-BE49-F238E27FC236}">
                <a16:creationId xmlns:a16="http://schemas.microsoft.com/office/drawing/2014/main" id="{97C102EF-A95D-C917-FF68-A16CB75B3C52}"/>
              </a:ext>
            </a:extLst>
          </p:cNvPr>
          <p:cNvSpPr>
            <a:spLocks noGrp="1"/>
          </p:cNvSpPr>
          <p:nvPr>
            <p:ph type="title" hasCustomPrompt="1"/>
          </p:nvPr>
        </p:nvSpPr>
        <p:spPr>
          <a:xfrm>
            <a:off x="781444" y="2278907"/>
            <a:ext cx="28538044" cy="5532389"/>
          </a:xfrm>
        </p:spPr>
        <p:txBody>
          <a:bodyPr/>
          <a:lstStyle>
            <a:lvl1pPr>
              <a:defRPr>
                <a:solidFill>
                  <a:schemeClr val="bg1"/>
                </a:solidFill>
                <a:latin typeface="+mj-lt"/>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4E3954A7-39D8-F93F-8AB5-8AFDA80ABC34}"/>
              </a:ext>
            </a:extLst>
          </p:cNvPr>
          <p:cNvSpPr>
            <a:spLocks noGrp="1"/>
          </p:cNvSpPr>
          <p:nvPr>
            <p:ph sz="half" idx="1" hasCustomPrompt="1"/>
          </p:nvPr>
        </p:nvSpPr>
        <p:spPr>
          <a:xfrm>
            <a:off x="781445" y="10170479"/>
            <a:ext cx="6813830" cy="26086834"/>
          </a:xfrm>
        </p:spPr>
        <p:txBody>
          <a:bodyPr lIns="182880" tIns="91440" rIns="91440" bIns="91440">
            <a:noAutofit/>
          </a:bodyPr>
          <a:lstStyle>
            <a:lvl1pPr marL="0" indent="0">
              <a:spcBef>
                <a:spcPts val="2980"/>
              </a:spcBef>
              <a:spcAft>
                <a:spcPts val="149"/>
              </a:spcAft>
              <a:buNone/>
              <a:defRPr sz="4470">
                <a:solidFill>
                  <a:schemeClr val="bg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4" name="Content Placeholder 2">
            <a:extLst>
              <a:ext uri="{FF2B5EF4-FFF2-40B4-BE49-F238E27FC236}">
                <a16:creationId xmlns:a16="http://schemas.microsoft.com/office/drawing/2014/main" id="{E933C006-27BF-E46C-6464-DF2AED8EF3CF}"/>
              </a:ext>
            </a:extLst>
          </p:cNvPr>
          <p:cNvSpPr>
            <a:spLocks noGrp="1"/>
          </p:cNvSpPr>
          <p:nvPr>
            <p:ph sz="half" idx="14" hasCustomPrompt="1"/>
          </p:nvPr>
        </p:nvSpPr>
        <p:spPr>
          <a:xfrm>
            <a:off x="8039871" y="10170479"/>
            <a:ext cx="6805863" cy="26086834"/>
          </a:xfrm>
        </p:spPr>
        <p:txBody>
          <a:bodyPr lIns="182880" tIns="91440" rIns="91440" bIns="91440">
            <a:noAutofit/>
          </a:bodyPr>
          <a:lstStyle>
            <a:lvl1pPr marL="0" indent="0">
              <a:spcBef>
                <a:spcPts val="2980"/>
              </a:spcBef>
              <a:spcAft>
                <a:spcPts val="149"/>
              </a:spcAft>
              <a:buNone/>
              <a:defRPr sz="4470">
                <a:solidFill>
                  <a:schemeClr val="bg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11" name="Content Placeholder 2">
            <a:extLst>
              <a:ext uri="{FF2B5EF4-FFF2-40B4-BE49-F238E27FC236}">
                <a16:creationId xmlns:a16="http://schemas.microsoft.com/office/drawing/2014/main" id="{372DE149-7914-DD03-AF2A-717A4DBC4C42}"/>
              </a:ext>
            </a:extLst>
          </p:cNvPr>
          <p:cNvSpPr>
            <a:spLocks noGrp="1"/>
          </p:cNvSpPr>
          <p:nvPr>
            <p:ph sz="half" idx="16" hasCustomPrompt="1"/>
          </p:nvPr>
        </p:nvSpPr>
        <p:spPr>
          <a:xfrm>
            <a:off x="15256884" y="10170479"/>
            <a:ext cx="6807674" cy="26086834"/>
          </a:xfrm>
        </p:spPr>
        <p:txBody>
          <a:bodyPr lIns="182880" tIns="91440" rIns="91440" bIns="91440">
            <a:noAutofit/>
          </a:bodyPr>
          <a:lstStyle>
            <a:lvl1pPr marL="0" indent="0">
              <a:spcBef>
                <a:spcPts val="2980"/>
              </a:spcBef>
              <a:spcAft>
                <a:spcPts val="149"/>
              </a:spcAft>
              <a:buNone/>
              <a:defRPr sz="4470">
                <a:solidFill>
                  <a:schemeClr val="bg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12" name="Content Placeholder 2">
            <a:extLst>
              <a:ext uri="{FF2B5EF4-FFF2-40B4-BE49-F238E27FC236}">
                <a16:creationId xmlns:a16="http://schemas.microsoft.com/office/drawing/2014/main" id="{C563E755-9A43-BCF9-FC26-D2B9312D44A8}"/>
              </a:ext>
            </a:extLst>
          </p:cNvPr>
          <p:cNvSpPr>
            <a:spLocks noGrp="1"/>
          </p:cNvSpPr>
          <p:nvPr>
            <p:ph sz="half" idx="18" hasCustomPrompt="1"/>
          </p:nvPr>
        </p:nvSpPr>
        <p:spPr>
          <a:xfrm>
            <a:off x="22521591" y="10170479"/>
            <a:ext cx="6797900" cy="26086834"/>
          </a:xfrm>
        </p:spPr>
        <p:txBody>
          <a:bodyPr lIns="182880" tIns="91440" rIns="91440" bIns="91440">
            <a:noAutofit/>
          </a:bodyPr>
          <a:lstStyle>
            <a:lvl1pPr marL="0" indent="0">
              <a:spcBef>
                <a:spcPts val="2980"/>
              </a:spcBef>
              <a:spcAft>
                <a:spcPts val="149"/>
              </a:spcAft>
              <a:buNone/>
              <a:defRPr sz="4470">
                <a:solidFill>
                  <a:schemeClr val="bg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Tree>
    <p:extLst>
      <p:ext uri="{BB962C8B-B14F-4D97-AF65-F5344CB8AC3E}">
        <p14:creationId xmlns:p14="http://schemas.microsoft.com/office/powerpoint/2010/main" val="3749911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umn Green Ba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7CE54-A067-C608-8071-D9BFAF60EA84}"/>
              </a:ext>
            </a:extLst>
          </p:cNvPr>
          <p:cNvSpPr>
            <a:spLocks noGrp="1"/>
          </p:cNvSpPr>
          <p:nvPr>
            <p:ph type="title" hasCustomPrompt="1"/>
          </p:nvPr>
        </p:nvSpPr>
        <p:spPr>
          <a:xfrm>
            <a:off x="781444" y="2278907"/>
            <a:ext cx="28538044" cy="5532389"/>
          </a:xfrm>
        </p:spPr>
        <p:txBody>
          <a:bodyPr>
            <a:noAutofit/>
          </a:bodyPr>
          <a:lstStyle>
            <a:lvl1pPr>
              <a:defRPr>
                <a:solidFill>
                  <a:schemeClr val="tx1"/>
                </a:solidFill>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6" y="13428630"/>
            <a:ext cx="13728204" cy="23751894"/>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solidFill>
                  <a:schemeClr val="tx1"/>
                </a:solidFill>
              </a:defRPr>
            </a:lvl5pPr>
          </a:lstStyle>
          <a:p>
            <a:r>
              <a:rPr lang="en-US" dirty="0"/>
              <a:t>Place content here</a:t>
            </a:r>
          </a:p>
        </p:txBody>
      </p:sp>
      <p:sp>
        <p:nvSpPr>
          <p:cNvPr id="4" name="Content Placeholder 3">
            <a:extLst>
              <a:ext uri="{FF2B5EF4-FFF2-40B4-BE49-F238E27FC236}">
                <a16:creationId xmlns:a16="http://schemas.microsoft.com/office/drawing/2014/main" id="{F8961C74-5281-AA62-3E0D-EBE314E66ADF}"/>
              </a:ext>
            </a:extLst>
          </p:cNvPr>
          <p:cNvSpPr>
            <a:spLocks noGrp="1"/>
          </p:cNvSpPr>
          <p:nvPr>
            <p:ph sz="half" idx="2" hasCustomPrompt="1"/>
          </p:nvPr>
        </p:nvSpPr>
        <p:spPr>
          <a:xfrm>
            <a:off x="15489986" y="13428630"/>
            <a:ext cx="13742327" cy="23751894"/>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solidFill>
                  <a:schemeClr val="tx1"/>
                </a:solidFill>
              </a:defRPr>
            </a:lvl5pPr>
          </a:lstStyle>
          <a:p>
            <a:r>
              <a:rPr lang="en-US" dirty="0"/>
              <a:t>Place content here</a:t>
            </a:r>
          </a:p>
        </p:txBody>
      </p:sp>
      <p:sp>
        <p:nvSpPr>
          <p:cNvPr id="5" name="Text Placeholder 212">
            <a:extLst>
              <a:ext uri="{FF2B5EF4-FFF2-40B4-BE49-F238E27FC236}">
                <a16:creationId xmlns:a16="http://schemas.microsoft.com/office/drawing/2014/main" id="{E5D92591-51DF-3209-1704-154E381BA6FD}"/>
              </a:ext>
            </a:extLst>
          </p:cNvPr>
          <p:cNvSpPr>
            <a:spLocks noGrp="1"/>
          </p:cNvSpPr>
          <p:nvPr>
            <p:ph type="body" sz="quarter" idx="13" hasCustomPrompt="1"/>
          </p:nvPr>
        </p:nvSpPr>
        <p:spPr>
          <a:xfrm>
            <a:off x="781445" y="10215447"/>
            <a:ext cx="13742327"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
        <p:nvSpPr>
          <p:cNvPr id="6" name="Text Placeholder 212">
            <a:extLst>
              <a:ext uri="{FF2B5EF4-FFF2-40B4-BE49-F238E27FC236}">
                <a16:creationId xmlns:a16="http://schemas.microsoft.com/office/drawing/2014/main" id="{1322623F-B85A-91ED-9131-7E60FBA08AAC}"/>
              </a:ext>
            </a:extLst>
          </p:cNvPr>
          <p:cNvSpPr>
            <a:spLocks noGrp="1"/>
          </p:cNvSpPr>
          <p:nvPr>
            <p:ph type="body" sz="quarter" idx="14" hasCustomPrompt="1"/>
          </p:nvPr>
        </p:nvSpPr>
        <p:spPr>
          <a:xfrm>
            <a:off x="15491288" y="10215185"/>
            <a:ext cx="13742327"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Tree>
    <p:extLst>
      <p:ext uri="{BB962C8B-B14F-4D97-AF65-F5344CB8AC3E}">
        <p14:creationId xmlns:p14="http://schemas.microsoft.com/office/powerpoint/2010/main" val="29879862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Column Green Ba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7CE54-A067-C608-8071-D9BFAF60EA84}"/>
              </a:ext>
            </a:extLst>
          </p:cNvPr>
          <p:cNvSpPr>
            <a:spLocks noGrp="1"/>
          </p:cNvSpPr>
          <p:nvPr>
            <p:ph type="title" hasCustomPrompt="1"/>
          </p:nvPr>
        </p:nvSpPr>
        <p:spPr>
          <a:xfrm>
            <a:off x="781444" y="2278907"/>
            <a:ext cx="28538044" cy="5532389"/>
          </a:xfrm>
        </p:spPr>
        <p:txBody>
          <a:bodyPr>
            <a:noAutofit/>
          </a:bodyPr>
          <a:lstStyle>
            <a:lvl1pPr>
              <a:defRPr>
                <a:solidFill>
                  <a:schemeClr val="tx1"/>
                </a:solidFill>
                <a:latin typeface="+mj-lt"/>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4" y="13680424"/>
            <a:ext cx="9065405" cy="22576888"/>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28" name="Content Placeholder 2">
            <a:extLst>
              <a:ext uri="{FF2B5EF4-FFF2-40B4-BE49-F238E27FC236}">
                <a16:creationId xmlns:a16="http://schemas.microsoft.com/office/drawing/2014/main" id="{91B561D3-B6AC-5C9F-026F-E37DD262A783}"/>
              </a:ext>
            </a:extLst>
          </p:cNvPr>
          <p:cNvSpPr>
            <a:spLocks noGrp="1"/>
          </p:cNvSpPr>
          <p:nvPr>
            <p:ph sz="half" idx="14" hasCustomPrompt="1"/>
          </p:nvPr>
        </p:nvSpPr>
        <p:spPr>
          <a:xfrm>
            <a:off x="10499173" y="13680424"/>
            <a:ext cx="9054804" cy="22576888"/>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30" name="Content Placeholder 2">
            <a:extLst>
              <a:ext uri="{FF2B5EF4-FFF2-40B4-BE49-F238E27FC236}">
                <a16:creationId xmlns:a16="http://schemas.microsoft.com/office/drawing/2014/main" id="{0971FFF4-0C2D-A4E6-1474-3D6A4F0506DA}"/>
              </a:ext>
            </a:extLst>
          </p:cNvPr>
          <p:cNvSpPr>
            <a:spLocks noGrp="1"/>
          </p:cNvSpPr>
          <p:nvPr>
            <p:ph sz="half" idx="16" hasCustomPrompt="1"/>
          </p:nvPr>
        </p:nvSpPr>
        <p:spPr>
          <a:xfrm>
            <a:off x="20253155" y="13680424"/>
            <a:ext cx="9057213" cy="22576888"/>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4" name="Text Placeholder 212">
            <a:extLst>
              <a:ext uri="{FF2B5EF4-FFF2-40B4-BE49-F238E27FC236}">
                <a16:creationId xmlns:a16="http://schemas.microsoft.com/office/drawing/2014/main" id="{0EDE83FF-6880-0C2B-F666-A52972148FBD}"/>
              </a:ext>
            </a:extLst>
          </p:cNvPr>
          <p:cNvSpPr>
            <a:spLocks noGrp="1"/>
          </p:cNvSpPr>
          <p:nvPr>
            <p:ph type="body" sz="quarter" idx="13" hasCustomPrompt="1"/>
          </p:nvPr>
        </p:nvSpPr>
        <p:spPr>
          <a:xfrm>
            <a:off x="781443" y="10215447"/>
            <a:ext cx="9054804"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
        <p:nvSpPr>
          <p:cNvPr id="5" name="Text Placeholder 212">
            <a:extLst>
              <a:ext uri="{FF2B5EF4-FFF2-40B4-BE49-F238E27FC236}">
                <a16:creationId xmlns:a16="http://schemas.microsoft.com/office/drawing/2014/main" id="{8CEEB1B0-74A1-A9A5-0E01-2E2E2380F2DF}"/>
              </a:ext>
            </a:extLst>
          </p:cNvPr>
          <p:cNvSpPr>
            <a:spLocks noGrp="1"/>
          </p:cNvSpPr>
          <p:nvPr>
            <p:ph type="body" sz="quarter" idx="15" hasCustomPrompt="1"/>
          </p:nvPr>
        </p:nvSpPr>
        <p:spPr>
          <a:xfrm>
            <a:off x="10507139" y="10215447"/>
            <a:ext cx="9054804"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
        <p:nvSpPr>
          <p:cNvPr id="6" name="Text Placeholder 212">
            <a:extLst>
              <a:ext uri="{FF2B5EF4-FFF2-40B4-BE49-F238E27FC236}">
                <a16:creationId xmlns:a16="http://schemas.microsoft.com/office/drawing/2014/main" id="{1B1FC136-726A-E90A-AA01-55CC4CA7F5C6}"/>
              </a:ext>
            </a:extLst>
          </p:cNvPr>
          <p:cNvSpPr>
            <a:spLocks noGrp="1"/>
          </p:cNvSpPr>
          <p:nvPr>
            <p:ph type="body" sz="quarter" idx="17" hasCustomPrompt="1"/>
          </p:nvPr>
        </p:nvSpPr>
        <p:spPr>
          <a:xfrm>
            <a:off x="20262929" y="10215447"/>
            <a:ext cx="9054804"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Tree>
    <p:extLst>
      <p:ext uri="{BB962C8B-B14F-4D97-AF65-F5344CB8AC3E}">
        <p14:creationId xmlns:p14="http://schemas.microsoft.com/office/powerpoint/2010/main" val="32608320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Column Green Ba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7CE54-A067-C608-8071-D9BFAF60EA84}"/>
              </a:ext>
            </a:extLst>
          </p:cNvPr>
          <p:cNvSpPr>
            <a:spLocks noGrp="1"/>
          </p:cNvSpPr>
          <p:nvPr>
            <p:ph type="title" hasCustomPrompt="1"/>
          </p:nvPr>
        </p:nvSpPr>
        <p:spPr>
          <a:xfrm>
            <a:off x="781444" y="2278907"/>
            <a:ext cx="28538044" cy="5532389"/>
          </a:xfrm>
        </p:spPr>
        <p:txBody>
          <a:bodyPr>
            <a:noAutofit/>
          </a:bodyPr>
          <a:lstStyle>
            <a:lvl1pPr>
              <a:defRPr>
                <a:solidFill>
                  <a:schemeClr val="tx1"/>
                </a:solidFill>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5" y="13680424"/>
            <a:ext cx="6813830" cy="22576888"/>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28" name="Content Placeholder 2">
            <a:extLst>
              <a:ext uri="{FF2B5EF4-FFF2-40B4-BE49-F238E27FC236}">
                <a16:creationId xmlns:a16="http://schemas.microsoft.com/office/drawing/2014/main" id="{91B561D3-B6AC-5C9F-026F-E37DD262A783}"/>
              </a:ext>
            </a:extLst>
          </p:cNvPr>
          <p:cNvSpPr>
            <a:spLocks noGrp="1"/>
          </p:cNvSpPr>
          <p:nvPr>
            <p:ph sz="half" idx="14" hasCustomPrompt="1"/>
          </p:nvPr>
        </p:nvSpPr>
        <p:spPr>
          <a:xfrm>
            <a:off x="8039871" y="13680424"/>
            <a:ext cx="6805863" cy="22576888"/>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30" name="Content Placeholder 2">
            <a:extLst>
              <a:ext uri="{FF2B5EF4-FFF2-40B4-BE49-F238E27FC236}">
                <a16:creationId xmlns:a16="http://schemas.microsoft.com/office/drawing/2014/main" id="{0971FFF4-0C2D-A4E6-1474-3D6A4F0506DA}"/>
              </a:ext>
            </a:extLst>
          </p:cNvPr>
          <p:cNvSpPr>
            <a:spLocks noGrp="1"/>
          </p:cNvSpPr>
          <p:nvPr>
            <p:ph sz="half" idx="16" hasCustomPrompt="1"/>
          </p:nvPr>
        </p:nvSpPr>
        <p:spPr>
          <a:xfrm>
            <a:off x="15256884" y="13680424"/>
            <a:ext cx="6807674" cy="22576888"/>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3432" name="Content Placeholder 2">
            <a:extLst>
              <a:ext uri="{FF2B5EF4-FFF2-40B4-BE49-F238E27FC236}">
                <a16:creationId xmlns:a16="http://schemas.microsoft.com/office/drawing/2014/main" id="{13E0DCF4-21AE-4C71-696D-13E98DC66059}"/>
              </a:ext>
            </a:extLst>
          </p:cNvPr>
          <p:cNvSpPr>
            <a:spLocks noGrp="1"/>
          </p:cNvSpPr>
          <p:nvPr>
            <p:ph sz="half" idx="18" hasCustomPrompt="1"/>
          </p:nvPr>
        </p:nvSpPr>
        <p:spPr>
          <a:xfrm>
            <a:off x="22521591" y="13680424"/>
            <a:ext cx="6797900" cy="22576888"/>
          </a:xfrm>
        </p:spPr>
        <p:txBody>
          <a:bodyPr lIns="182880" tIns="91440" rIns="91440" bIns="91440">
            <a:noAutofit/>
          </a:bodyPr>
          <a:lstStyle>
            <a:lvl1pPr marL="0" indent="0">
              <a:spcBef>
                <a:spcPts val="2980"/>
              </a:spcBef>
              <a:spcAft>
                <a:spcPts val="149"/>
              </a:spcAft>
              <a:buNone/>
              <a:defRPr sz="4470">
                <a:solidFill>
                  <a:schemeClr val="tx1"/>
                </a:solidFill>
              </a:defRPr>
            </a:lvl1pPr>
            <a:lvl2pPr>
              <a:spcBef>
                <a:spcPts val="2980"/>
              </a:spcBef>
              <a:spcAft>
                <a:spcPts val="149"/>
              </a:spcAft>
              <a:defRPr sz="3973">
                <a:solidFill>
                  <a:schemeClr val="tx1"/>
                </a:solidFill>
              </a:defRPr>
            </a:lvl2pPr>
            <a:lvl3pPr>
              <a:spcBef>
                <a:spcPts val="2980"/>
              </a:spcBef>
              <a:spcAft>
                <a:spcPts val="149"/>
              </a:spcAft>
              <a:defRPr sz="3973">
                <a:solidFill>
                  <a:schemeClr val="tx1"/>
                </a:solidFill>
              </a:defRPr>
            </a:lvl3pPr>
            <a:lvl4pPr>
              <a:spcBef>
                <a:spcPts val="2980"/>
              </a:spcBef>
              <a:spcAft>
                <a:spcPts val="149"/>
              </a:spcAft>
              <a:defRPr sz="3973">
                <a:solidFill>
                  <a:schemeClr val="tx1"/>
                </a:solidFill>
              </a:defRPr>
            </a:lvl4pPr>
            <a:lvl5pPr>
              <a:spcBef>
                <a:spcPts val="2980"/>
              </a:spcBef>
              <a:spcAft>
                <a:spcPts val="149"/>
              </a:spcAft>
              <a:defRPr sz="3973"/>
            </a:lvl5pPr>
          </a:lstStyle>
          <a:p>
            <a:r>
              <a:rPr lang="en-US" dirty="0"/>
              <a:t>Place content here</a:t>
            </a:r>
          </a:p>
        </p:txBody>
      </p:sp>
      <p:sp>
        <p:nvSpPr>
          <p:cNvPr id="4" name="Text Placeholder 212">
            <a:extLst>
              <a:ext uri="{FF2B5EF4-FFF2-40B4-BE49-F238E27FC236}">
                <a16:creationId xmlns:a16="http://schemas.microsoft.com/office/drawing/2014/main" id="{A8FB3702-489D-7133-5029-0EED83D74255}"/>
              </a:ext>
            </a:extLst>
          </p:cNvPr>
          <p:cNvSpPr>
            <a:spLocks noGrp="1"/>
          </p:cNvSpPr>
          <p:nvPr>
            <p:ph type="body" sz="quarter" idx="13" hasCustomPrompt="1"/>
          </p:nvPr>
        </p:nvSpPr>
        <p:spPr>
          <a:xfrm>
            <a:off x="781446" y="10215445"/>
            <a:ext cx="6805863" cy="807837"/>
          </a:xfrm>
          <a:solidFill>
            <a:schemeClr val="tx2"/>
          </a:solidFill>
        </p:spPr>
        <p:txBody>
          <a:bodyPr wrap="square" lIns="182880" tIns="91440" rIns="91440" bIns="91440">
            <a:sp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
        <p:nvSpPr>
          <p:cNvPr id="5" name="Text Placeholder 212">
            <a:extLst>
              <a:ext uri="{FF2B5EF4-FFF2-40B4-BE49-F238E27FC236}">
                <a16:creationId xmlns:a16="http://schemas.microsoft.com/office/drawing/2014/main" id="{A472ABD6-D4AF-51A3-D274-EB02E1F7D698}"/>
              </a:ext>
            </a:extLst>
          </p:cNvPr>
          <p:cNvSpPr>
            <a:spLocks noGrp="1"/>
          </p:cNvSpPr>
          <p:nvPr>
            <p:ph type="body" sz="quarter" idx="15" hasCustomPrompt="1"/>
          </p:nvPr>
        </p:nvSpPr>
        <p:spPr>
          <a:xfrm>
            <a:off x="8039871" y="10215447"/>
            <a:ext cx="6805863"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
        <p:nvSpPr>
          <p:cNvPr id="6" name="Text Placeholder 212">
            <a:extLst>
              <a:ext uri="{FF2B5EF4-FFF2-40B4-BE49-F238E27FC236}">
                <a16:creationId xmlns:a16="http://schemas.microsoft.com/office/drawing/2014/main" id="{9B2846D9-98D8-E207-8370-E81B28729B49}"/>
              </a:ext>
            </a:extLst>
          </p:cNvPr>
          <p:cNvSpPr>
            <a:spLocks noGrp="1"/>
          </p:cNvSpPr>
          <p:nvPr>
            <p:ph type="body" sz="quarter" idx="17" hasCustomPrompt="1"/>
          </p:nvPr>
        </p:nvSpPr>
        <p:spPr>
          <a:xfrm>
            <a:off x="15258690" y="10215447"/>
            <a:ext cx="6805863"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
        <p:nvSpPr>
          <p:cNvPr id="7" name="Text Placeholder 212">
            <a:extLst>
              <a:ext uri="{FF2B5EF4-FFF2-40B4-BE49-F238E27FC236}">
                <a16:creationId xmlns:a16="http://schemas.microsoft.com/office/drawing/2014/main" id="{5A4E93FB-938D-13A6-A78B-46943641C35D}"/>
              </a:ext>
            </a:extLst>
          </p:cNvPr>
          <p:cNvSpPr>
            <a:spLocks noGrp="1"/>
          </p:cNvSpPr>
          <p:nvPr>
            <p:ph type="body" sz="quarter" idx="19" hasCustomPrompt="1"/>
          </p:nvPr>
        </p:nvSpPr>
        <p:spPr>
          <a:xfrm>
            <a:off x="22521589" y="10215447"/>
            <a:ext cx="6805863" cy="2708565"/>
          </a:xfrm>
          <a:solidFill>
            <a:schemeClr val="tx2"/>
          </a:solidFill>
        </p:spPr>
        <p:txBody>
          <a:bodyPr wrap="square" lIns="182880" tIns="91440" rIns="91440" bIns="91440">
            <a:noAutofit/>
          </a:bodyPr>
          <a:lstStyle>
            <a:lvl1pPr marL="0" indent="0">
              <a:buNone/>
              <a:defRPr sz="4470" b="1" i="0">
                <a:solidFill>
                  <a:schemeClr val="bg1"/>
                </a:solidFill>
                <a:latin typeface="Aptos" panose="020B0004020202020204" pitchFamily="34" charset="0"/>
              </a:defRPr>
            </a:lvl1pPr>
            <a:lvl2pPr marL="1135272" indent="0">
              <a:buNone/>
              <a:defRPr sz="4470" b="1">
                <a:solidFill>
                  <a:schemeClr val="bg1"/>
                </a:solidFill>
              </a:defRPr>
            </a:lvl2pPr>
            <a:lvl3pPr marL="2270543" indent="0">
              <a:buNone/>
              <a:defRPr sz="4470" b="1">
                <a:solidFill>
                  <a:schemeClr val="bg1"/>
                </a:solidFill>
              </a:defRPr>
            </a:lvl3pPr>
            <a:lvl4pPr marL="3405815" indent="0">
              <a:buNone/>
              <a:defRPr sz="4470" b="1">
                <a:solidFill>
                  <a:schemeClr val="bg1"/>
                </a:solidFill>
              </a:defRPr>
            </a:lvl4pPr>
            <a:lvl5pPr marL="4541087" indent="0">
              <a:buNone/>
              <a:defRPr sz="4470" b="1">
                <a:solidFill>
                  <a:schemeClr val="bg1"/>
                </a:solidFill>
              </a:defRPr>
            </a:lvl5pPr>
          </a:lstStyle>
          <a:p>
            <a:r>
              <a:rPr lang="en-US" dirty="0"/>
              <a:t>Place content here</a:t>
            </a:r>
          </a:p>
        </p:txBody>
      </p:sp>
    </p:spTree>
    <p:extLst>
      <p:ext uri="{BB962C8B-B14F-4D97-AF65-F5344CB8AC3E}">
        <p14:creationId xmlns:p14="http://schemas.microsoft.com/office/powerpoint/2010/main" val="40648726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Image Series A">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A0731A8F-A5F9-DD23-C897-CABCBA301C32}"/>
              </a:ext>
            </a:extLst>
          </p:cNvPr>
          <p:cNvSpPr/>
          <p:nvPr userDrawn="1"/>
        </p:nvSpPr>
        <p:spPr>
          <a:xfrm>
            <a:off x="1" y="17938144"/>
            <a:ext cx="30275213" cy="24865622"/>
          </a:xfrm>
          <a:custGeom>
            <a:avLst/>
            <a:gdLst>
              <a:gd name="connsiteX0" fmla="*/ 0 w 12192000"/>
              <a:gd name="connsiteY0" fmla="*/ 0 h 3728466"/>
              <a:gd name="connsiteX1" fmla="*/ 12192000 w 12192000"/>
              <a:gd name="connsiteY1" fmla="*/ 0 h 3728466"/>
              <a:gd name="connsiteX2" fmla="*/ 12192000 w 12192000"/>
              <a:gd name="connsiteY2" fmla="*/ 3728466 h 3728466"/>
              <a:gd name="connsiteX3" fmla="*/ 0 w 12192000"/>
              <a:gd name="connsiteY3" fmla="*/ 3728466 h 3728466"/>
            </a:gdLst>
            <a:ahLst/>
            <a:cxnLst>
              <a:cxn ang="0">
                <a:pos x="connsiteX0" y="connsiteY0"/>
              </a:cxn>
              <a:cxn ang="0">
                <a:pos x="connsiteX1" y="connsiteY1"/>
              </a:cxn>
              <a:cxn ang="0">
                <a:pos x="connsiteX2" y="connsiteY2"/>
              </a:cxn>
              <a:cxn ang="0">
                <a:pos x="connsiteX3" y="connsiteY3"/>
              </a:cxn>
            </a:cxnLst>
            <a:rect l="l" t="t" r="r" b="b"/>
            <a:pathLst>
              <a:path w="12192000" h="3728466">
                <a:moveTo>
                  <a:pt x="0" y="0"/>
                </a:moveTo>
                <a:lnTo>
                  <a:pt x="12192000" y="0"/>
                </a:lnTo>
                <a:lnTo>
                  <a:pt x="12192000" y="3728466"/>
                </a:lnTo>
                <a:lnTo>
                  <a:pt x="0" y="3728466"/>
                </a:lnTo>
                <a:close/>
              </a:path>
            </a:pathLst>
          </a:custGeom>
          <a:solidFill>
            <a:schemeClr val="tx2"/>
          </a:solidFill>
          <a:ln w="0" cap="flat">
            <a:noFill/>
            <a:prstDash val="solid"/>
            <a:miter/>
          </a:ln>
        </p:spPr>
        <p:txBody>
          <a:bodyPr rtlCol="0" anchor="ctr"/>
          <a:lstStyle/>
          <a:p>
            <a:endParaRPr lang="en-US" sz="17140" dirty="0">
              <a:latin typeface="Aptos Light" panose="020B0004020202020204" pitchFamily="34" charset="0"/>
            </a:endParaRPr>
          </a:p>
        </p:txBody>
      </p:sp>
      <p:sp>
        <p:nvSpPr>
          <p:cNvPr id="361" name="Picture Placeholder 360">
            <a:extLst>
              <a:ext uri="{FF2B5EF4-FFF2-40B4-BE49-F238E27FC236}">
                <a16:creationId xmlns:a16="http://schemas.microsoft.com/office/drawing/2014/main" id="{BDA3E75D-82B9-D08B-2F03-A683518AC717}"/>
              </a:ext>
            </a:extLst>
          </p:cNvPr>
          <p:cNvSpPr>
            <a:spLocks noGrp="1"/>
          </p:cNvSpPr>
          <p:nvPr>
            <p:ph type="pic" sz="quarter" idx="12"/>
          </p:nvPr>
        </p:nvSpPr>
        <p:spPr>
          <a:xfrm>
            <a:off x="4293379" y="10285380"/>
            <a:ext cx="5944665" cy="14941684"/>
          </a:xfrm>
          <a:solidFill>
            <a:schemeClr val="bg2"/>
          </a:solidFill>
        </p:spPr>
        <p:txBody>
          <a:bodyPr/>
          <a:lstStyle>
            <a:lvl1pPr>
              <a:defRPr/>
            </a:lvl1pPr>
          </a:lstStyle>
          <a:p>
            <a:r>
              <a:rPr lang="en-US"/>
              <a:t>Click icon to add picture</a:t>
            </a:r>
            <a:endParaRPr lang="en-US" dirty="0"/>
          </a:p>
        </p:txBody>
      </p:sp>
      <p:sp>
        <p:nvSpPr>
          <p:cNvPr id="362" name="Picture Placeholder 360">
            <a:extLst>
              <a:ext uri="{FF2B5EF4-FFF2-40B4-BE49-F238E27FC236}">
                <a16:creationId xmlns:a16="http://schemas.microsoft.com/office/drawing/2014/main" id="{B61B4DFE-D0E9-B57A-176A-09A1C664C95C}"/>
              </a:ext>
            </a:extLst>
          </p:cNvPr>
          <p:cNvSpPr>
            <a:spLocks noGrp="1"/>
          </p:cNvSpPr>
          <p:nvPr>
            <p:ph type="pic" sz="quarter" idx="13"/>
          </p:nvPr>
        </p:nvSpPr>
        <p:spPr>
          <a:xfrm>
            <a:off x="12165275" y="10329532"/>
            <a:ext cx="5944665" cy="14941684"/>
          </a:xfrm>
          <a:solidFill>
            <a:schemeClr val="bg2"/>
          </a:solidFill>
        </p:spPr>
        <p:txBody>
          <a:bodyPr/>
          <a:lstStyle>
            <a:lvl1pPr>
              <a:defRPr/>
            </a:lvl1pPr>
          </a:lstStyle>
          <a:p>
            <a:r>
              <a:rPr lang="en-US"/>
              <a:t>Click icon to add picture</a:t>
            </a:r>
            <a:endParaRPr lang="en-US" dirty="0"/>
          </a:p>
        </p:txBody>
      </p:sp>
      <p:sp>
        <p:nvSpPr>
          <p:cNvPr id="363" name="Picture Placeholder 360">
            <a:extLst>
              <a:ext uri="{FF2B5EF4-FFF2-40B4-BE49-F238E27FC236}">
                <a16:creationId xmlns:a16="http://schemas.microsoft.com/office/drawing/2014/main" id="{174E554B-4BD8-EF29-58CE-4FB93A18B3CF}"/>
              </a:ext>
            </a:extLst>
          </p:cNvPr>
          <p:cNvSpPr>
            <a:spLocks noGrp="1"/>
          </p:cNvSpPr>
          <p:nvPr>
            <p:ph type="pic" sz="quarter" idx="14"/>
          </p:nvPr>
        </p:nvSpPr>
        <p:spPr>
          <a:xfrm>
            <a:off x="20012127" y="10467300"/>
            <a:ext cx="5944665" cy="14941684"/>
          </a:xfrm>
          <a:solidFill>
            <a:schemeClr val="bg2"/>
          </a:solidFill>
        </p:spPr>
        <p:txBody>
          <a:bodyPr/>
          <a:lstStyle>
            <a:lvl1pPr>
              <a:defRPr/>
            </a:lvl1pPr>
          </a:lstStyle>
          <a:p>
            <a:r>
              <a:rPr lang="en-US"/>
              <a:t>Click icon to add picture</a:t>
            </a:r>
            <a:endParaRPr lang="en-US" dirty="0"/>
          </a:p>
        </p:txBody>
      </p:sp>
      <p:sp>
        <p:nvSpPr>
          <p:cNvPr id="7" name="Title 6">
            <a:extLst>
              <a:ext uri="{FF2B5EF4-FFF2-40B4-BE49-F238E27FC236}">
                <a16:creationId xmlns:a16="http://schemas.microsoft.com/office/drawing/2014/main" id="{6E6634D6-1ACC-26AC-A117-291B7F184582}"/>
              </a:ext>
            </a:extLst>
          </p:cNvPr>
          <p:cNvSpPr>
            <a:spLocks noGrp="1"/>
          </p:cNvSpPr>
          <p:nvPr>
            <p:ph type="title" hasCustomPrompt="1"/>
          </p:nvPr>
        </p:nvSpPr>
        <p:spPr>
          <a:xfrm>
            <a:off x="781444" y="2278907"/>
            <a:ext cx="28538044" cy="5532389"/>
          </a:xfrm>
        </p:spPr>
        <p:txBody>
          <a:bodyPr>
            <a:noAutofit/>
          </a:bodyPr>
          <a:lstStyle>
            <a:lvl1pPr>
              <a:defRPr>
                <a:latin typeface="+mj-lt"/>
              </a:defRPr>
            </a:lvl1pPr>
          </a:lstStyle>
          <a:p>
            <a:r>
              <a:rPr lang="en-US" dirty="0"/>
              <a:t>One-sentence headline stating the main takeaway message</a:t>
            </a:r>
          </a:p>
        </p:txBody>
      </p:sp>
      <p:sp>
        <p:nvSpPr>
          <p:cNvPr id="3" name="Rectangle 6">
            <a:extLst>
              <a:ext uri="{FF2B5EF4-FFF2-40B4-BE49-F238E27FC236}">
                <a16:creationId xmlns:a16="http://schemas.microsoft.com/office/drawing/2014/main" id="{AB6D4833-11C2-F073-A788-EE5CF0875463}"/>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2" name="Graphic 1">
            <a:extLst>
              <a:ext uri="{FF2B5EF4-FFF2-40B4-BE49-F238E27FC236}">
                <a16:creationId xmlns:a16="http://schemas.microsoft.com/office/drawing/2014/main" id="{9839855A-2E65-D041-0145-9228A25DEC8C}"/>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1447" y="40143777"/>
            <a:ext cx="2952499" cy="1783952"/>
          </a:xfrm>
          <a:prstGeom prst="rect">
            <a:avLst/>
          </a:prstGeom>
        </p:spPr>
      </p:pic>
      <p:sp>
        <p:nvSpPr>
          <p:cNvPr id="9" name="Text Placeholder 364">
            <a:extLst>
              <a:ext uri="{FF2B5EF4-FFF2-40B4-BE49-F238E27FC236}">
                <a16:creationId xmlns:a16="http://schemas.microsoft.com/office/drawing/2014/main" id="{87DB2D28-593F-795D-4528-4F36687F3FCB}"/>
              </a:ext>
            </a:extLst>
          </p:cNvPr>
          <p:cNvSpPr>
            <a:spLocks noGrp="1"/>
          </p:cNvSpPr>
          <p:nvPr>
            <p:ph type="body" sz="quarter" idx="18" hasCustomPrompt="1"/>
          </p:nvPr>
        </p:nvSpPr>
        <p:spPr>
          <a:xfrm>
            <a:off x="4296869" y="26270925"/>
            <a:ext cx="5944665" cy="2305162"/>
          </a:xfrm>
        </p:spPr>
        <p:txBody>
          <a:bodyPr tIns="91440" bIns="0">
            <a:noAutofit/>
          </a:bodyPr>
          <a:lstStyle>
            <a:lvl1pPr marL="0" indent="0" algn="ctr">
              <a:buNone/>
              <a:defRPr sz="4470" b="1">
                <a:solidFill>
                  <a:schemeClr val="bg1"/>
                </a:solidFill>
                <a:latin typeface="Aptos" panose="020B0004020202020204" pitchFamily="34" charset="0"/>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
        <p:nvSpPr>
          <p:cNvPr id="10" name="Text Placeholder 364">
            <a:extLst>
              <a:ext uri="{FF2B5EF4-FFF2-40B4-BE49-F238E27FC236}">
                <a16:creationId xmlns:a16="http://schemas.microsoft.com/office/drawing/2014/main" id="{7376F770-679C-5A79-745B-C16311760FBF}"/>
              </a:ext>
            </a:extLst>
          </p:cNvPr>
          <p:cNvSpPr>
            <a:spLocks noGrp="1"/>
          </p:cNvSpPr>
          <p:nvPr>
            <p:ph type="body" sz="quarter" idx="19" hasCustomPrompt="1"/>
          </p:nvPr>
        </p:nvSpPr>
        <p:spPr>
          <a:xfrm>
            <a:off x="12183875" y="26270925"/>
            <a:ext cx="5944665" cy="2305162"/>
          </a:xfrm>
        </p:spPr>
        <p:txBody>
          <a:bodyPr tIns="91440" bIns="0">
            <a:noAutofit/>
          </a:bodyPr>
          <a:lstStyle>
            <a:lvl1pPr marL="0" indent="0" algn="ctr">
              <a:buNone/>
              <a:defRPr sz="4470" b="1">
                <a:solidFill>
                  <a:schemeClr val="bg1"/>
                </a:solidFill>
                <a:latin typeface="Aptos" panose="020B0004020202020204" pitchFamily="34" charset="0"/>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
        <p:nvSpPr>
          <p:cNvPr id="11" name="Text Placeholder 364">
            <a:extLst>
              <a:ext uri="{FF2B5EF4-FFF2-40B4-BE49-F238E27FC236}">
                <a16:creationId xmlns:a16="http://schemas.microsoft.com/office/drawing/2014/main" id="{BE984742-C45A-DB0D-15F8-E82D7B9C2FC6}"/>
              </a:ext>
            </a:extLst>
          </p:cNvPr>
          <p:cNvSpPr>
            <a:spLocks noGrp="1"/>
          </p:cNvSpPr>
          <p:nvPr>
            <p:ph type="body" sz="quarter" idx="20" hasCustomPrompt="1"/>
          </p:nvPr>
        </p:nvSpPr>
        <p:spPr>
          <a:xfrm>
            <a:off x="20072776" y="26270925"/>
            <a:ext cx="5944665" cy="2305162"/>
          </a:xfrm>
        </p:spPr>
        <p:txBody>
          <a:bodyPr tIns="91440" bIns="0">
            <a:noAutofit/>
          </a:bodyPr>
          <a:lstStyle>
            <a:lvl1pPr marL="0" indent="0" algn="ctr">
              <a:buNone/>
              <a:defRPr sz="4470" b="1">
                <a:solidFill>
                  <a:schemeClr val="bg1"/>
                </a:solidFill>
                <a:latin typeface="Aptos" panose="020B0004020202020204" pitchFamily="34" charset="0"/>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Tree>
    <p:extLst>
      <p:ext uri="{BB962C8B-B14F-4D97-AF65-F5344CB8AC3E}">
        <p14:creationId xmlns:p14="http://schemas.microsoft.com/office/powerpoint/2010/main" val="1705599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Custom Image">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25B3089-0A48-0AC4-08EB-C9D35463AC28}"/>
              </a:ext>
            </a:extLst>
          </p:cNvPr>
          <p:cNvSpPr/>
          <p:nvPr userDrawn="1"/>
        </p:nvSpPr>
        <p:spPr>
          <a:xfrm>
            <a:off x="957928" y="37542479"/>
            <a:ext cx="17133158" cy="359462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latin typeface="Aptos Light" panose="020B0004020202020204" pitchFamily="34" charset="0"/>
            </a:endParaRPr>
          </a:p>
        </p:txBody>
      </p:sp>
      <p:sp>
        <p:nvSpPr>
          <p:cNvPr id="26" name="Picture Placeholder 25">
            <a:extLst>
              <a:ext uri="{FF2B5EF4-FFF2-40B4-BE49-F238E27FC236}">
                <a16:creationId xmlns:a16="http://schemas.microsoft.com/office/drawing/2014/main" id="{98CF54AA-7F0F-038A-AAAF-AD02F6AA5ACA}"/>
              </a:ext>
            </a:extLst>
          </p:cNvPr>
          <p:cNvSpPr>
            <a:spLocks noGrp="1"/>
          </p:cNvSpPr>
          <p:nvPr>
            <p:ph type="pic" sz="quarter" idx="21"/>
          </p:nvPr>
        </p:nvSpPr>
        <p:spPr>
          <a:xfrm>
            <a:off x="1" y="0"/>
            <a:ext cx="30275213" cy="42803763"/>
          </a:xfrm>
          <a:custGeom>
            <a:avLst/>
            <a:gdLst>
              <a:gd name="connsiteX0" fmla="*/ 896615 w 12192000"/>
              <a:gd name="connsiteY0" fmla="*/ 829307 h 6858000"/>
              <a:gd name="connsiteX1" fmla="*/ 896615 w 12192000"/>
              <a:gd name="connsiteY1" fmla="*/ 6028692 h 6858000"/>
              <a:gd name="connsiteX2" fmla="*/ 6096000 w 12192000"/>
              <a:gd name="connsiteY2" fmla="*/ 6028692 h 6858000"/>
              <a:gd name="connsiteX3" fmla="*/ 6096000 w 12192000"/>
              <a:gd name="connsiteY3" fmla="*/ 829307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896615" y="829307"/>
                </a:moveTo>
                <a:lnTo>
                  <a:pt x="896615" y="6028692"/>
                </a:lnTo>
                <a:lnTo>
                  <a:pt x="6096000" y="6028692"/>
                </a:lnTo>
                <a:lnTo>
                  <a:pt x="6096000" y="829307"/>
                </a:lnTo>
                <a:close/>
                <a:moveTo>
                  <a:pt x="0" y="0"/>
                </a:moveTo>
                <a:lnTo>
                  <a:pt x="12192000" y="0"/>
                </a:lnTo>
                <a:lnTo>
                  <a:pt x="12192000" y="6858000"/>
                </a:lnTo>
                <a:lnTo>
                  <a:pt x="0" y="6858000"/>
                </a:lnTo>
                <a:close/>
              </a:path>
            </a:pathLst>
          </a:custGeom>
          <a:solidFill>
            <a:schemeClr val="bg1">
              <a:lumMod val="95000"/>
            </a:schemeClr>
          </a:solidFill>
        </p:spPr>
        <p:txBody>
          <a:bodyPr wrap="square">
            <a:noAutofit/>
          </a:bodyPr>
          <a:lstStyle>
            <a:lvl1pPr>
              <a:defRPr/>
            </a:lvl1pPr>
          </a:lstStyle>
          <a:p>
            <a:r>
              <a:rPr lang="en-US"/>
              <a:t>Click icon to add picture</a:t>
            </a:r>
            <a:endParaRPr lang="en-US" dirty="0"/>
          </a:p>
        </p:txBody>
      </p:sp>
      <p:sp>
        <p:nvSpPr>
          <p:cNvPr id="41" name="Title 1">
            <a:extLst>
              <a:ext uri="{FF2B5EF4-FFF2-40B4-BE49-F238E27FC236}">
                <a16:creationId xmlns:a16="http://schemas.microsoft.com/office/drawing/2014/main" id="{2B6A4265-6FDC-7301-BD87-6CE0C2335A99}"/>
              </a:ext>
            </a:extLst>
          </p:cNvPr>
          <p:cNvSpPr>
            <a:spLocks noGrp="1"/>
          </p:cNvSpPr>
          <p:nvPr>
            <p:ph type="ctrTitle" hasCustomPrompt="1"/>
          </p:nvPr>
        </p:nvSpPr>
        <p:spPr>
          <a:xfrm>
            <a:off x="3018214" y="14070124"/>
            <a:ext cx="11219323" cy="6223934"/>
          </a:xfrm>
        </p:spPr>
        <p:txBody>
          <a:bodyPr wrap="square" anchor="t" anchorCtr="0">
            <a:noAutofit/>
          </a:bodyPr>
          <a:lstStyle>
            <a:lvl1pPr algn="l">
              <a:spcBef>
                <a:spcPts val="2980"/>
              </a:spcBef>
              <a:spcAft>
                <a:spcPts val="149"/>
              </a:spcAft>
              <a:defRPr sz="8939" b="1">
                <a:solidFill>
                  <a:schemeClr val="tx1"/>
                </a:solidFill>
                <a:latin typeface="+mj-lt"/>
              </a:defRPr>
            </a:lvl1pPr>
          </a:lstStyle>
          <a:p>
            <a:r>
              <a:rPr lang="en-US" dirty="0"/>
              <a:t>Presentation Title (Text size no larger than 36pt)</a:t>
            </a:r>
          </a:p>
        </p:txBody>
      </p:sp>
      <p:sp>
        <p:nvSpPr>
          <p:cNvPr id="43" name="Text Placeholder 1961">
            <a:extLst>
              <a:ext uri="{FF2B5EF4-FFF2-40B4-BE49-F238E27FC236}">
                <a16:creationId xmlns:a16="http://schemas.microsoft.com/office/drawing/2014/main" id="{1061D354-0A2B-B951-F1BE-22D610DF35A9}"/>
              </a:ext>
            </a:extLst>
          </p:cNvPr>
          <p:cNvSpPr>
            <a:spLocks noGrp="1"/>
          </p:cNvSpPr>
          <p:nvPr>
            <p:ph type="body" sz="quarter" idx="14" hasCustomPrompt="1"/>
          </p:nvPr>
        </p:nvSpPr>
        <p:spPr>
          <a:xfrm>
            <a:off x="3018214" y="12075128"/>
            <a:ext cx="11219323" cy="1210208"/>
          </a:xfrm>
        </p:spPr>
        <p:txBody>
          <a:bodyPr wrap="square" anchor="t" anchorCtr="0">
            <a:noAutofit/>
          </a:bodyPr>
          <a:lstStyle>
            <a:lvl1pPr marL="0" indent="0" algn="l">
              <a:spcBef>
                <a:spcPts val="2980"/>
              </a:spcBef>
              <a:spcAft>
                <a:spcPts val="149"/>
              </a:spcAft>
              <a:buNone/>
              <a:defRPr sz="3477" b="0" i="0" spc="372" baseline="0">
                <a:solidFill>
                  <a:schemeClr val="tx1"/>
                </a:solidFill>
                <a:latin typeface="Aptos Light" panose="020B0004020202020204" pitchFamily="34" charset="0"/>
                <a:ea typeface="Aptos Light" panose="02000000000000000000" pitchFamily="2" charset="0"/>
              </a:defRPr>
            </a:lvl1pPr>
            <a:lvl2pPr marL="1135272" indent="0" algn="ctr">
              <a:buNone/>
              <a:defRPr sz="3477">
                <a:solidFill>
                  <a:schemeClr val="bg1"/>
                </a:solidFill>
              </a:defRPr>
            </a:lvl2pPr>
            <a:lvl3pPr marL="2270543" indent="0" algn="ctr">
              <a:buNone/>
              <a:defRPr sz="3477">
                <a:solidFill>
                  <a:schemeClr val="bg1"/>
                </a:solidFill>
              </a:defRPr>
            </a:lvl3pPr>
            <a:lvl4pPr marL="3405815" indent="0" algn="ctr">
              <a:buNone/>
              <a:defRPr sz="3477">
                <a:solidFill>
                  <a:schemeClr val="bg1"/>
                </a:solidFill>
              </a:defRPr>
            </a:lvl4pPr>
            <a:lvl5pPr marL="4541087" indent="0" algn="ctr">
              <a:buNone/>
              <a:defRPr sz="3477">
                <a:solidFill>
                  <a:schemeClr val="bg1"/>
                </a:solidFill>
              </a:defRPr>
            </a:lvl5pPr>
          </a:lstStyle>
          <a:p>
            <a:pPr lvl="0"/>
            <a:r>
              <a:rPr lang="en-US" dirty="0"/>
              <a:t>MONTH XX, XXXX | LOCATION</a:t>
            </a:r>
          </a:p>
        </p:txBody>
      </p:sp>
      <p:pic>
        <p:nvPicPr>
          <p:cNvPr id="31" name="Graphic 30">
            <a:extLst>
              <a:ext uri="{FF2B5EF4-FFF2-40B4-BE49-F238E27FC236}">
                <a16:creationId xmlns:a16="http://schemas.microsoft.com/office/drawing/2014/main" id="{767997A1-375F-1726-DF9D-576251F05B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049643" y="7123950"/>
            <a:ext cx="4421291" cy="2671421"/>
          </a:xfrm>
          <a:prstGeom prst="rect">
            <a:avLst/>
          </a:prstGeom>
        </p:spPr>
      </p:pic>
      <p:sp>
        <p:nvSpPr>
          <p:cNvPr id="7" name="Text Placeholder 1963">
            <a:extLst>
              <a:ext uri="{FF2B5EF4-FFF2-40B4-BE49-F238E27FC236}">
                <a16:creationId xmlns:a16="http://schemas.microsoft.com/office/drawing/2014/main" id="{3B1CF4E8-BDC8-B225-DB1D-63D508EC3889}"/>
              </a:ext>
            </a:extLst>
          </p:cNvPr>
          <p:cNvSpPr>
            <a:spLocks noGrp="1"/>
          </p:cNvSpPr>
          <p:nvPr>
            <p:ph type="body" sz="quarter" idx="15" hasCustomPrompt="1"/>
          </p:nvPr>
        </p:nvSpPr>
        <p:spPr>
          <a:xfrm>
            <a:off x="3018210" y="27357437"/>
            <a:ext cx="11216966" cy="2074647"/>
          </a:xfrm>
        </p:spPr>
        <p:txBody>
          <a:bodyPr wrap="square" anchor="t" anchorCtr="0">
            <a:noAutofit/>
          </a:bodyPr>
          <a:lstStyle>
            <a:lvl1pPr marL="0" indent="0" algn="l">
              <a:spcBef>
                <a:spcPts val="2980"/>
              </a:spcBef>
              <a:spcAft>
                <a:spcPts val="149"/>
              </a:spcAft>
              <a:buNone/>
              <a:defRPr sz="5959" b="0" i="0">
                <a:solidFill>
                  <a:schemeClr val="tx1"/>
                </a:solidFill>
                <a:latin typeface="Aptos Light" panose="020B0004020202020204" pitchFamily="34" charset="0"/>
                <a:ea typeface="Aptos Light" panose="02000000000000000000" pitchFamily="2" charset="0"/>
              </a:defRPr>
            </a:lvl1pPr>
            <a:lvl2pPr marL="1135272" indent="0" algn="ctr">
              <a:buNone/>
              <a:defRPr sz="5959">
                <a:solidFill>
                  <a:schemeClr val="bg1"/>
                </a:solidFill>
              </a:defRPr>
            </a:lvl2pPr>
            <a:lvl3pPr marL="2270543" indent="0" algn="ctr">
              <a:buNone/>
              <a:defRPr sz="5959">
                <a:solidFill>
                  <a:schemeClr val="bg1"/>
                </a:solidFill>
              </a:defRPr>
            </a:lvl3pPr>
            <a:lvl4pPr marL="3405815" indent="0" algn="ctr">
              <a:buNone/>
              <a:defRPr sz="5959">
                <a:solidFill>
                  <a:schemeClr val="bg1"/>
                </a:solidFill>
              </a:defRPr>
            </a:lvl4pPr>
            <a:lvl5pPr marL="4541087" indent="0" algn="ctr">
              <a:buNone/>
              <a:defRPr sz="5959">
                <a:solidFill>
                  <a:schemeClr val="bg1"/>
                </a:solidFill>
              </a:defRPr>
            </a:lvl5pPr>
          </a:lstStyle>
          <a:p>
            <a:pPr lvl="0"/>
            <a:r>
              <a:rPr lang="en-US" dirty="0"/>
              <a:t>First Name, Last Name</a:t>
            </a:r>
          </a:p>
        </p:txBody>
      </p:sp>
      <p:sp>
        <p:nvSpPr>
          <p:cNvPr id="10" name="Text Placeholder 47">
            <a:extLst>
              <a:ext uri="{FF2B5EF4-FFF2-40B4-BE49-F238E27FC236}">
                <a16:creationId xmlns:a16="http://schemas.microsoft.com/office/drawing/2014/main" id="{67FCB669-B9C0-1E9C-516B-D8A804C4C36C}"/>
              </a:ext>
            </a:extLst>
          </p:cNvPr>
          <p:cNvSpPr>
            <a:spLocks noGrp="1"/>
          </p:cNvSpPr>
          <p:nvPr>
            <p:ph type="body" sz="quarter" idx="17" hasCustomPrompt="1"/>
          </p:nvPr>
        </p:nvSpPr>
        <p:spPr>
          <a:xfrm>
            <a:off x="3018210" y="29952139"/>
            <a:ext cx="11216966" cy="1536772"/>
          </a:xfrm>
        </p:spPr>
        <p:txBody>
          <a:bodyPr wrap="square" anchor="t" anchorCtr="0">
            <a:noAutofit/>
          </a:bodyPr>
          <a:lstStyle>
            <a:lvl1pPr marL="0" indent="0" algn="l">
              <a:lnSpc>
                <a:spcPct val="100000"/>
              </a:lnSpc>
              <a:spcBef>
                <a:spcPts val="2980"/>
              </a:spcBef>
              <a:spcAft>
                <a:spcPts val="149"/>
              </a:spcAft>
              <a:buNone/>
              <a:defRPr sz="3973" b="0" i="0">
                <a:solidFill>
                  <a:schemeClr val="tx1"/>
                </a:solidFill>
                <a:latin typeface="Aptos Light" panose="020B0004020202020204" pitchFamily="34" charset="0"/>
                <a:ea typeface="Aptos Light" panose="02000000000000000000" pitchFamily="2" charset="0"/>
              </a:defRPr>
            </a:lvl1pPr>
            <a:lvl2pPr marL="1135272" indent="0" algn="ctr">
              <a:buNone/>
              <a:defRPr sz="3973" b="0" i="0">
                <a:solidFill>
                  <a:schemeClr val="bg1"/>
                </a:solidFill>
                <a:latin typeface="Aptos Light" panose="02000000000000000000" pitchFamily="2" charset="0"/>
                <a:ea typeface="Aptos Light" panose="02000000000000000000" pitchFamily="2" charset="0"/>
              </a:defRPr>
            </a:lvl2pPr>
            <a:lvl3pPr marL="2270543" indent="0" algn="ctr">
              <a:buNone/>
              <a:defRPr sz="3973" b="0" i="0">
                <a:solidFill>
                  <a:schemeClr val="bg1"/>
                </a:solidFill>
                <a:latin typeface="Aptos Light" panose="02000000000000000000" pitchFamily="2" charset="0"/>
                <a:ea typeface="Aptos Light" panose="02000000000000000000" pitchFamily="2" charset="0"/>
              </a:defRPr>
            </a:lvl3pPr>
            <a:lvl4pPr marL="3405815" indent="0" algn="ctr">
              <a:buNone/>
              <a:defRPr sz="3973" b="0" i="0">
                <a:solidFill>
                  <a:schemeClr val="bg1"/>
                </a:solidFill>
                <a:latin typeface="Aptos Light" panose="02000000000000000000" pitchFamily="2" charset="0"/>
                <a:ea typeface="Aptos Light" panose="02000000000000000000" pitchFamily="2" charset="0"/>
              </a:defRPr>
            </a:lvl4pPr>
            <a:lvl5pPr marL="4541087" indent="0" algn="ctr">
              <a:buNone/>
              <a:defRPr sz="3973" b="0" i="0">
                <a:solidFill>
                  <a:schemeClr val="bg1"/>
                </a:solidFill>
                <a:latin typeface="Aptos Light" panose="02000000000000000000" pitchFamily="2" charset="0"/>
                <a:ea typeface="Aptos Light" panose="02000000000000000000" pitchFamily="2" charset="0"/>
              </a:defRPr>
            </a:lvl5pPr>
          </a:lstStyle>
          <a:p>
            <a:pPr lvl="0"/>
            <a:r>
              <a:rPr lang="en-US" dirty="0"/>
              <a:t>Presenter Affiliation</a:t>
            </a:r>
          </a:p>
        </p:txBody>
      </p:sp>
      <p:sp>
        <p:nvSpPr>
          <p:cNvPr id="13" name="Rectangle 12">
            <a:extLst>
              <a:ext uri="{FF2B5EF4-FFF2-40B4-BE49-F238E27FC236}">
                <a16:creationId xmlns:a16="http://schemas.microsoft.com/office/drawing/2014/main" id="{8D17B51F-DF85-E9E0-712B-297B83E802F9}"/>
              </a:ext>
            </a:extLst>
          </p:cNvPr>
          <p:cNvSpPr/>
          <p:nvPr userDrawn="1"/>
        </p:nvSpPr>
        <p:spPr>
          <a:xfrm>
            <a:off x="3018210" y="23597579"/>
            <a:ext cx="2121559" cy="44885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solidFill>
                <a:srgbClr val="274748"/>
              </a:solidFill>
              <a:latin typeface="Aptos Light" panose="020B0004020202020204" pitchFamily="34" charset="0"/>
            </a:endParaRPr>
          </a:p>
        </p:txBody>
      </p:sp>
      <p:grpSp>
        <p:nvGrpSpPr>
          <p:cNvPr id="2" name="Group 1">
            <a:extLst>
              <a:ext uri="{FF2B5EF4-FFF2-40B4-BE49-F238E27FC236}">
                <a16:creationId xmlns:a16="http://schemas.microsoft.com/office/drawing/2014/main" id="{69BE50A6-F625-0BB9-2DA3-BD2A1D5A1C99}"/>
              </a:ext>
            </a:extLst>
          </p:cNvPr>
          <p:cNvGrpSpPr/>
          <p:nvPr userDrawn="1"/>
        </p:nvGrpSpPr>
        <p:grpSpPr>
          <a:xfrm>
            <a:off x="2923606" y="33086360"/>
            <a:ext cx="11320841" cy="2736283"/>
            <a:chOff x="1177351" y="5301081"/>
            <a:chExt cx="4558967" cy="438406"/>
          </a:xfrm>
        </p:grpSpPr>
        <p:sp>
          <p:nvSpPr>
            <p:cNvPr id="3" name="TextBox 2">
              <a:extLst>
                <a:ext uri="{FF2B5EF4-FFF2-40B4-BE49-F238E27FC236}">
                  <a16:creationId xmlns:a16="http://schemas.microsoft.com/office/drawing/2014/main" id="{F46153C1-920A-60DA-AB29-D732EC8AD9DD}"/>
                </a:ext>
              </a:extLst>
            </p:cNvPr>
            <p:cNvSpPr txBox="1"/>
            <p:nvPr userDrawn="1"/>
          </p:nvSpPr>
          <p:spPr>
            <a:xfrm>
              <a:off x="2688336" y="5344755"/>
              <a:ext cx="3047982" cy="124992"/>
            </a:xfrm>
            <a:prstGeom prst="rect">
              <a:avLst/>
            </a:prstGeom>
            <a:noFill/>
          </p:spPr>
          <p:txBody>
            <a:bodyPr wrap="square" lIns="182880" rtlCol="0">
              <a:spAutoFit/>
            </a:bodyPr>
            <a:lstStyle/>
            <a:p>
              <a:r>
                <a:rPr lang="en-US" sz="2234" b="0" i="0" dirty="0">
                  <a:solidFill>
                    <a:schemeClr val="tx1"/>
                  </a:solidFill>
                  <a:latin typeface="Aptos Light" panose="020B0004020202020204" pitchFamily="34" charset="0"/>
                  <a:ea typeface="Aptos" panose="02000000000000000000" pitchFamily="2" charset="0"/>
                </a:rPr>
                <a:t>ORNL IS MANAGED BY UT-BATTELLE LLC </a:t>
              </a:r>
              <a:br>
                <a:rPr lang="en-US" sz="2234" b="0" i="0" dirty="0">
                  <a:solidFill>
                    <a:schemeClr val="tx1"/>
                  </a:solidFill>
                  <a:latin typeface="Aptos Light" panose="020B0004020202020204" pitchFamily="34" charset="0"/>
                  <a:ea typeface="Aptos" panose="02000000000000000000" pitchFamily="2" charset="0"/>
                </a:rPr>
              </a:br>
              <a:r>
                <a:rPr lang="en-US" sz="2234" b="0" i="0" dirty="0">
                  <a:solidFill>
                    <a:schemeClr val="tx1"/>
                  </a:solidFill>
                  <a:latin typeface="Aptos Light" panose="020B0004020202020204" pitchFamily="34" charset="0"/>
                  <a:ea typeface="Aptos" panose="02000000000000000000" pitchFamily="2" charset="0"/>
                </a:rPr>
                <a:t>FOR THE US DEPARTMENT OF ENERGY</a:t>
              </a:r>
            </a:p>
          </p:txBody>
        </p:sp>
        <p:pic>
          <p:nvPicPr>
            <p:cNvPr id="4" name="Picture 3" descr="Shape&#10;&#10;AI-generated content may be incorrect.">
              <a:extLst>
                <a:ext uri="{FF2B5EF4-FFF2-40B4-BE49-F238E27FC236}">
                  <a16:creationId xmlns:a16="http://schemas.microsoft.com/office/drawing/2014/main" id="{2B8A78FF-CBBF-0925-0C04-834044AF1A8A}"/>
                </a:ext>
              </a:extLst>
            </p:cNvPr>
            <p:cNvPicPr>
              <a:picLocks noChangeAspect="1"/>
            </p:cNvPicPr>
            <p:nvPr userDrawn="1"/>
          </p:nvPicPr>
          <p:blipFill>
            <a:blip r:embed="rId4"/>
            <a:stretch>
              <a:fillRect/>
            </a:stretch>
          </p:blipFill>
          <p:spPr>
            <a:xfrm>
              <a:off x="1177351" y="5301081"/>
              <a:ext cx="1526303" cy="438406"/>
            </a:xfrm>
            <a:prstGeom prst="rect">
              <a:avLst/>
            </a:prstGeom>
          </p:spPr>
        </p:pic>
      </p:grpSp>
      <p:sp>
        <p:nvSpPr>
          <p:cNvPr id="5" name="Subtitle 2">
            <a:extLst>
              <a:ext uri="{FF2B5EF4-FFF2-40B4-BE49-F238E27FC236}">
                <a16:creationId xmlns:a16="http://schemas.microsoft.com/office/drawing/2014/main" id="{9461967E-4A3D-99FD-12D2-D204FBEBAFB5}"/>
              </a:ext>
            </a:extLst>
          </p:cNvPr>
          <p:cNvSpPr>
            <a:spLocks noGrp="1"/>
          </p:cNvSpPr>
          <p:nvPr>
            <p:ph type="subTitle" idx="1" hasCustomPrompt="1"/>
          </p:nvPr>
        </p:nvSpPr>
        <p:spPr>
          <a:xfrm>
            <a:off x="3018210" y="25159560"/>
            <a:ext cx="11216966" cy="1210208"/>
          </a:xfrm>
        </p:spPr>
        <p:txBody>
          <a:bodyPr wrap="square" anchor="t" anchorCtr="0">
            <a:noAutofit/>
          </a:bodyPr>
          <a:lstStyle>
            <a:lvl1pPr marL="0" indent="0" algn="l">
              <a:spcBef>
                <a:spcPts val="2980"/>
              </a:spcBef>
              <a:spcAft>
                <a:spcPts val="149"/>
              </a:spcAft>
              <a:buNone/>
              <a:defRPr sz="3477" b="1" spc="372" baseline="0">
                <a:solidFill>
                  <a:schemeClr val="tx1"/>
                </a:solidFill>
                <a:latin typeface="+mj-lt"/>
              </a:defRPr>
            </a:lvl1pPr>
            <a:lvl2pPr marL="1135272" indent="0" algn="ctr">
              <a:buNone/>
              <a:defRPr sz="4966"/>
            </a:lvl2pPr>
            <a:lvl3pPr marL="2270543" indent="0" algn="ctr">
              <a:buNone/>
              <a:defRPr sz="4470"/>
            </a:lvl3pPr>
            <a:lvl4pPr marL="3405815" indent="0" algn="ctr">
              <a:buNone/>
              <a:defRPr sz="3973"/>
            </a:lvl4pPr>
            <a:lvl5pPr marL="4541087" indent="0" algn="ctr">
              <a:buNone/>
              <a:defRPr sz="3973"/>
            </a:lvl5pPr>
            <a:lvl6pPr marL="5676359" indent="0" algn="ctr">
              <a:buNone/>
              <a:defRPr sz="3973"/>
            </a:lvl6pPr>
            <a:lvl7pPr marL="6811630" indent="0" algn="ctr">
              <a:buNone/>
              <a:defRPr sz="3973"/>
            </a:lvl7pPr>
            <a:lvl8pPr marL="7946902" indent="0" algn="ctr">
              <a:buNone/>
              <a:defRPr sz="3973"/>
            </a:lvl8pPr>
            <a:lvl9pPr marL="9082174" indent="0" algn="ctr">
              <a:buNone/>
              <a:defRPr sz="3973"/>
            </a:lvl9pPr>
          </a:lstStyle>
          <a:p>
            <a:r>
              <a:rPr lang="en-US" dirty="0"/>
              <a:t>PRESENTED BY</a:t>
            </a:r>
          </a:p>
        </p:txBody>
      </p:sp>
    </p:spTree>
    <p:extLst>
      <p:ext uri="{BB962C8B-B14F-4D97-AF65-F5344CB8AC3E}">
        <p14:creationId xmlns:p14="http://schemas.microsoft.com/office/powerpoint/2010/main" val="16165461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Image Series B">
    <p:spTree>
      <p:nvGrpSpPr>
        <p:cNvPr id="1" name=""/>
        <p:cNvGrpSpPr/>
        <p:nvPr/>
      </p:nvGrpSpPr>
      <p:grpSpPr>
        <a:xfrm>
          <a:off x="0" y="0"/>
          <a:ext cx="0" cy="0"/>
          <a:chOff x="0" y="0"/>
          <a:chExt cx="0" cy="0"/>
        </a:xfrm>
      </p:grpSpPr>
      <p:pic>
        <p:nvPicPr>
          <p:cNvPr id="17" name="Graphic 285">
            <a:extLst>
              <a:ext uri="{FF2B5EF4-FFF2-40B4-BE49-F238E27FC236}">
                <a16:creationId xmlns:a16="http://schemas.microsoft.com/office/drawing/2014/main" id="{33C27B49-A27E-0D8E-47DA-07C46ED6F876}"/>
              </a:ext>
            </a:extLst>
          </p:cNvPr>
          <p:cNvPicPr>
            <a:picLocks noChangeAspect="1"/>
          </p:cNvPicPr>
          <p:nvPr userDrawn="1"/>
        </p:nvPicPr>
        <p:blipFill>
          <a:blip r:embed="rId2"/>
          <a:srcRect/>
          <a:stretch/>
        </p:blipFill>
        <p:spPr>
          <a:xfrm>
            <a:off x="1" y="0"/>
            <a:ext cx="30275213" cy="42803763"/>
          </a:xfrm>
          <a:prstGeom prst="rect">
            <a:avLst/>
          </a:prstGeom>
        </p:spPr>
      </p:pic>
      <p:sp>
        <p:nvSpPr>
          <p:cNvPr id="2" name="Title 1">
            <a:extLst>
              <a:ext uri="{FF2B5EF4-FFF2-40B4-BE49-F238E27FC236}">
                <a16:creationId xmlns:a16="http://schemas.microsoft.com/office/drawing/2014/main" id="{265D5DB1-B0F4-39A7-9E5F-343BB17944E4}"/>
              </a:ext>
            </a:extLst>
          </p:cNvPr>
          <p:cNvSpPr>
            <a:spLocks noGrp="1"/>
          </p:cNvSpPr>
          <p:nvPr>
            <p:ph type="title" hasCustomPrompt="1"/>
          </p:nvPr>
        </p:nvSpPr>
        <p:spPr>
          <a:xfrm>
            <a:off x="781449" y="2278907"/>
            <a:ext cx="29017527" cy="5532389"/>
          </a:xfrm>
        </p:spPr>
        <p:txBody>
          <a:bodyPr>
            <a:noAutofit/>
          </a:bodyPr>
          <a:lstStyle>
            <a:lvl1pPr>
              <a:defRPr b="1">
                <a:solidFill>
                  <a:schemeClr val="bg1"/>
                </a:solidFill>
              </a:defRPr>
            </a:lvl1pPr>
          </a:lstStyle>
          <a:p>
            <a:r>
              <a:rPr lang="en-US" dirty="0"/>
              <a:t>One-sentence headline stating the main takeaway message</a:t>
            </a:r>
          </a:p>
        </p:txBody>
      </p:sp>
      <p:sp>
        <p:nvSpPr>
          <p:cNvPr id="4" name="Rectangle 6">
            <a:extLst>
              <a:ext uri="{FF2B5EF4-FFF2-40B4-BE49-F238E27FC236}">
                <a16:creationId xmlns:a16="http://schemas.microsoft.com/office/drawing/2014/main" id="{DAF7721B-92F3-10FF-5A89-459D1C6BA969}"/>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3" name="Graphic 2">
            <a:extLst>
              <a:ext uri="{FF2B5EF4-FFF2-40B4-BE49-F238E27FC236}">
                <a16:creationId xmlns:a16="http://schemas.microsoft.com/office/drawing/2014/main" id="{0FD5FAFE-F099-74C8-600F-3FEE5ACA26C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1447" y="40143777"/>
            <a:ext cx="2952499" cy="1783952"/>
          </a:xfrm>
          <a:prstGeom prst="rect">
            <a:avLst/>
          </a:prstGeom>
        </p:spPr>
      </p:pic>
      <p:sp>
        <p:nvSpPr>
          <p:cNvPr id="6" name="Picture Placeholder 360">
            <a:extLst>
              <a:ext uri="{FF2B5EF4-FFF2-40B4-BE49-F238E27FC236}">
                <a16:creationId xmlns:a16="http://schemas.microsoft.com/office/drawing/2014/main" id="{22CDA623-F17D-C055-60D8-139C9924BE30}"/>
              </a:ext>
            </a:extLst>
          </p:cNvPr>
          <p:cNvSpPr>
            <a:spLocks noGrp="1"/>
          </p:cNvSpPr>
          <p:nvPr>
            <p:ph type="pic" sz="quarter" idx="12"/>
          </p:nvPr>
        </p:nvSpPr>
        <p:spPr>
          <a:xfrm>
            <a:off x="4404974" y="10285380"/>
            <a:ext cx="5944665" cy="14941684"/>
          </a:xfrm>
          <a:solidFill>
            <a:schemeClr val="bg2"/>
          </a:solidFill>
        </p:spPr>
        <p:txBody>
          <a:bodyPr/>
          <a:lstStyle>
            <a:lvl1pPr>
              <a:defRPr/>
            </a:lvl1pPr>
          </a:lstStyle>
          <a:p>
            <a:r>
              <a:rPr lang="en-US"/>
              <a:t>Click icon to add picture</a:t>
            </a:r>
            <a:endParaRPr lang="en-US" dirty="0"/>
          </a:p>
        </p:txBody>
      </p:sp>
      <p:sp>
        <p:nvSpPr>
          <p:cNvPr id="7" name="Picture Placeholder 360">
            <a:extLst>
              <a:ext uri="{FF2B5EF4-FFF2-40B4-BE49-F238E27FC236}">
                <a16:creationId xmlns:a16="http://schemas.microsoft.com/office/drawing/2014/main" id="{3347E071-335C-4249-3E65-B4125AADA3C2}"/>
              </a:ext>
            </a:extLst>
          </p:cNvPr>
          <p:cNvSpPr>
            <a:spLocks noGrp="1"/>
          </p:cNvSpPr>
          <p:nvPr>
            <p:ph type="pic" sz="quarter" idx="13"/>
          </p:nvPr>
        </p:nvSpPr>
        <p:spPr>
          <a:xfrm>
            <a:off x="12290315" y="10329532"/>
            <a:ext cx="5944665" cy="14941684"/>
          </a:xfrm>
          <a:solidFill>
            <a:schemeClr val="bg2"/>
          </a:solidFill>
        </p:spPr>
        <p:txBody>
          <a:bodyPr/>
          <a:lstStyle>
            <a:lvl1pPr>
              <a:defRPr/>
            </a:lvl1pPr>
          </a:lstStyle>
          <a:p>
            <a:r>
              <a:rPr lang="en-US"/>
              <a:t>Click icon to add picture</a:t>
            </a:r>
            <a:endParaRPr lang="en-US" dirty="0"/>
          </a:p>
        </p:txBody>
      </p:sp>
      <p:sp>
        <p:nvSpPr>
          <p:cNvPr id="8" name="Picture Placeholder 360">
            <a:extLst>
              <a:ext uri="{FF2B5EF4-FFF2-40B4-BE49-F238E27FC236}">
                <a16:creationId xmlns:a16="http://schemas.microsoft.com/office/drawing/2014/main" id="{3FE91602-2738-A673-EBF8-A0ACA14E6531}"/>
              </a:ext>
            </a:extLst>
          </p:cNvPr>
          <p:cNvSpPr>
            <a:spLocks noGrp="1"/>
          </p:cNvSpPr>
          <p:nvPr>
            <p:ph type="pic" sz="quarter" idx="14"/>
          </p:nvPr>
        </p:nvSpPr>
        <p:spPr>
          <a:xfrm>
            <a:off x="20179217" y="10467300"/>
            <a:ext cx="5944665" cy="14941684"/>
          </a:xfrm>
          <a:solidFill>
            <a:schemeClr val="bg2"/>
          </a:solidFill>
        </p:spPr>
        <p:txBody>
          <a:bodyPr/>
          <a:lstStyle>
            <a:lvl1pPr>
              <a:defRPr/>
            </a:lvl1pPr>
          </a:lstStyle>
          <a:p>
            <a:r>
              <a:rPr lang="en-US"/>
              <a:t>Click icon to add picture</a:t>
            </a:r>
            <a:endParaRPr lang="en-US" dirty="0"/>
          </a:p>
        </p:txBody>
      </p:sp>
      <p:sp>
        <p:nvSpPr>
          <p:cNvPr id="9" name="Text Placeholder 364">
            <a:extLst>
              <a:ext uri="{FF2B5EF4-FFF2-40B4-BE49-F238E27FC236}">
                <a16:creationId xmlns:a16="http://schemas.microsoft.com/office/drawing/2014/main" id="{9403276D-5FB8-BD3C-65B5-24E0F431ACF3}"/>
              </a:ext>
            </a:extLst>
          </p:cNvPr>
          <p:cNvSpPr>
            <a:spLocks noGrp="1"/>
          </p:cNvSpPr>
          <p:nvPr>
            <p:ph type="body" sz="quarter" idx="15" hasCustomPrompt="1"/>
          </p:nvPr>
        </p:nvSpPr>
        <p:spPr>
          <a:xfrm>
            <a:off x="4403309" y="26270925"/>
            <a:ext cx="5944665" cy="2305162"/>
          </a:xfrm>
        </p:spPr>
        <p:txBody>
          <a:bodyPr tIns="91440" bIns="0">
            <a:noAutofit/>
          </a:bodyPr>
          <a:lstStyle>
            <a:lvl1pPr marL="0" indent="0" algn="ctr">
              <a:buNone/>
              <a:defRPr sz="4470" b="1" i="0">
                <a:solidFill>
                  <a:schemeClr val="bg1"/>
                </a:solidFill>
                <a:latin typeface="Aptos" panose="020B0004020202020204" pitchFamily="34" charset="0"/>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
        <p:nvSpPr>
          <p:cNvPr id="10" name="Text Placeholder 364">
            <a:extLst>
              <a:ext uri="{FF2B5EF4-FFF2-40B4-BE49-F238E27FC236}">
                <a16:creationId xmlns:a16="http://schemas.microsoft.com/office/drawing/2014/main" id="{DEAD8E05-AA79-AD7E-E31D-26EE870F8371}"/>
              </a:ext>
            </a:extLst>
          </p:cNvPr>
          <p:cNvSpPr>
            <a:spLocks noGrp="1"/>
          </p:cNvSpPr>
          <p:nvPr>
            <p:ph type="body" sz="quarter" idx="16" hasCustomPrompt="1"/>
          </p:nvPr>
        </p:nvSpPr>
        <p:spPr>
          <a:xfrm>
            <a:off x="12290315" y="26270925"/>
            <a:ext cx="5944665" cy="2305162"/>
          </a:xfrm>
        </p:spPr>
        <p:txBody>
          <a:bodyPr tIns="91440" bIns="0">
            <a:noAutofit/>
          </a:bodyPr>
          <a:lstStyle>
            <a:lvl1pPr marL="0" indent="0" algn="ctr">
              <a:buNone/>
              <a:defRPr sz="4470" b="1" i="0">
                <a:solidFill>
                  <a:schemeClr val="bg1"/>
                </a:solidFill>
                <a:latin typeface="Aptos" panose="020B0004020202020204" pitchFamily="34" charset="0"/>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
        <p:nvSpPr>
          <p:cNvPr id="11" name="Text Placeholder 364">
            <a:extLst>
              <a:ext uri="{FF2B5EF4-FFF2-40B4-BE49-F238E27FC236}">
                <a16:creationId xmlns:a16="http://schemas.microsoft.com/office/drawing/2014/main" id="{A7759041-293D-A1CE-7012-E2391337B1E4}"/>
              </a:ext>
            </a:extLst>
          </p:cNvPr>
          <p:cNvSpPr>
            <a:spLocks noGrp="1"/>
          </p:cNvSpPr>
          <p:nvPr>
            <p:ph type="body" sz="quarter" idx="17" hasCustomPrompt="1"/>
          </p:nvPr>
        </p:nvSpPr>
        <p:spPr>
          <a:xfrm>
            <a:off x="20179217" y="26270925"/>
            <a:ext cx="5944665" cy="2305162"/>
          </a:xfrm>
        </p:spPr>
        <p:txBody>
          <a:bodyPr tIns="91440" bIns="0">
            <a:noAutofit/>
          </a:bodyPr>
          <a:lstStyle>
            <a:lvl1pPr marL="0" indent="0" algn="ctr">
              <a:buNone/>
              <a:defRPr sz="4470" b="1" i="0">
                <a:solidFill>
                  <a:schemeClr val="bg1"/>
                </a:solidFill>
                <a:latin typeface="Aptos" panose="020B0004020202020204" pitchFamily="34" charset="0"/>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Tree>
    <p:extLst>
      <p:ext uri="{BB962C8B-B14F-4D97-AF65-F5344CB8AC3E}">
        <p14:creationId xmlns:p14="http://schemas.microsoft.com/office/powerpoint/2010/main" val="36931932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Image Series C">
    <p:spTree>
      <p:nvGrpSpPr>
        <p:cNvPr id="1" name=""/>
        <p:cNvGrpSpPr/>
        <p:nvPr/>
      </p:nvGrpSpPr>
      <p:grpSpPr>
        <a:xfrm>
          <a:off x="0" y="0"/>
          <a:ext cx="0" cy="0"/>
          <a:chOff x="0" y="0"/>
          <a:chExt cx="0" cy="0"/>
        </a:xfrm>
      </p:grpSpPr>
      <p:sp>
        <p:nvSpPr>
          <p:cNvPr id="124" name="Freeform 123">
            <a:extLst>
              <a:ext uri="{FF2B5EF4-FFF2-40B4-BE49-F238E27FC236}">
                <a16:creationId xmlns:a16="http://schemas.microsoft.com/office/drawing/2014/main" id="{14819B2D-3933-9761-A0E0-F8A47EFAE83C}"/>
              </a:ext>
            </a:extLst>
          </p:cNvPr>
          <p:cNvSpPr/>
          <p:nvPr userDrawn="1"/>
        </p:nvSpPr>
        <p:spPr>
          <a:xfrm>
            <a:off x="1" y="0"/>
            <a:ext cx="30275213" cy="42803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solidFill>
          <a:ln w="0" cap="flat">
            <a:noFill/>
            <a:prstDash val="solid"/>
            <a:miter/>
          </a:ln>
        </p:spPr>
        <p:txBody>
          <a:bodyPr rtlCol="0" anchor="ctr"/>
          <a:lstStyle/>
          <a:p>
            <a:endParaRPr lang="en-US" sz="17140" dirty="0">
              <a:latin typeface="Aptos Light" panose="020B0004020202020204" pitchFamily="34" charset="0"/>
            </a:endParaRPr>
          </a:p>
        </p:txBody>
      </p:sp>
      <p:sp>
        <p:nvSpPr>
          <p:cNvPr id="2" name="Title 1">
            <a:extLst>
              <a:ext uri="{FF2B5EF4-FFF2-40B4-BE49-F238E27FC236}">
                <a16:creationId xmlns:a16="http://schemas.microsoft.com/office/drawing/2014/main" id="{265D5DB1-B0F4-39A7-9E5F-343BB17944E4}"/>
              </a:ext>
            </a:extLst>
          </p:cNvPr>
          <p:cNvSpPr>
            <a:spLocks noGrp="1"/>
          </p:cNvSpPr>
          <p:nvPr>
            <p:ph type="title" hasCustomPrompt="1"/>
          </p:nvPr>
        </p:nvSpPr>
        <p:spPr>
          <a:xfrm>
            <a:off x="781449" y="2278914"/>
            <a:ext cx="29017527" cy="5726985"/>
          </a:xfrm>
        </p:spPr>
        <p:txBody>
          <a:bodyPr>
            <a:noAutofit/>
          </a:bodyPr>
          <a:lstStyle>
            <a:lvl1pPr>
              <a:defRPr b="1">
                <a:solidFill>
                  <a:schemeClr val="bg1"/>
                </a:solidFill>
              </a:defRPr>
            </a:lvl1pPr>
          </a:lstStyle>
          <a:p>
            <a:r>
              <a:rPr lang="en-US" dirty="0"/>
              <a:t>One-sentence headline stating the main takeaway message</a:t>
            </a:r>
          </a:p>
        </p:txBody>
      </p:sp>
      <p:sp>
        <p:nvSpPr>
          <p:cNvPr id="4" name="Rectangle 6">
            <a:extLst>
              <a:ext uri="{FF2B5EF4-FFF2-40B4-BE49-F238E27FC236}">
                <a16:creationId xmlns:a16="http://schemas.microsoft.com/office/drawing/2014/main" id="{DAF7721B-92F3-10FF-5A89-459D1C6BA969}"/>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3" name="Graphic 2">
            <a:extLst>
              <a:ext uri="{FF2B5EF4-FFF2-40B4-BE49-F238E27FC236}">
                <a16:creationId xmlns:a16="http://schemas.microsoft.com/office/drawing/2014/main" id="{0FD5FAFE-F099-74C8-600F-3FEE5ACA26C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1447" y="40143777"/>
            <a:ext cx="2952499" cy="1783952"/>
          </a:xfrm>
          <a:prstGeom prst="rect">
            <a:avLst/>
          </a:prstGeom>
        </p:spPr>
      </p:pic>
      <p:sp>
        <p:nvSpPr>
          <p:cNvPr id="6" name="Picture Placeholder 360">
            <a:extLst>
              <a:ext uri="{FF2B5EF4-FFF2-40B4-BE49-F238E27FC236}">
                <a16:creationId xmlns:a16="http://schemas.microsoft.com/office/drawing/2014/main" id="{22CDA623-F17D-C055-60D8-139C9924BE30}"/>
              </a:ext>
            </a:extLst>
          </p:cNvPr>
          <p:cNvSpPr>
            <a:spLocks noGrp="1"/>
          </p:cNvSpPr>
          <p:nvPr>
            <p:ph type="pic" sz="quarter" idx="12"/>
          </p:nvPr>
        </p:nvSpPr>
        <p:spPr>
          <a:xfrm>
            <a:off x="4404974" y="10285380"/>
            <a:ext cx="5944665" cy="14941684"/>
          </a:xfrm>
          <a:solidFill>
            <a:schemeClr val="bg2"/>
          </a:solidFill>
        </p:spPr>
        <p:txBody>
          <a:bodyPr/>
          <a:lstStyle>
            <a:lvl1pPr>
              <a:defRPr/>
            </a:lvl1pPr>
          </a:lstStyle>
          <a:p>
            <a:r>
              <a:rPr lang="en-US"/>
              <a:t>Click icon to add picture</a:t>
            </a:r>
            <a:endParaRPr lang="en-US" dirty="0"/>
          </a:p>
        </p:txBody>
      </p:sp>
      <p:sp>
        <p:nvSpPr>
          <p:cNvPr id="7" name="Picture Placeholder 360">
            <a:extLst>
              <a:ext uri="{FF2B5EF4-FFF2-40B4-BE49-F238E27FC236}">
                <a16:creationId xmlns:a16="http://schemas.microsoft.com/office/drawing/2014/main" id="{3347E071-335C-4249-3E65-B4125AADA3C2}"/>
              </a:ext>
            </a:extLst>
          </p:cNvPr>
          <p:cNvSpPr>
            <a:spLocks noGrp="1"/>
          </p:cNvSpPr>
          <p:nvPr>
            <p:ph type="pic" sz="quarter" idx="13"/>
          </p:nvPr>
        </p:nvSpPr>
        <p:spPr>
          <a:xfrm>
            <a:off x="12290315" y="10329532"/>
            <a:ext cx="5944665" cy="14941684"/>
          </a:xfrm>
          <a:solidFill>
            <a:schemeClr val="bg2"/>
          </a:solidFill>
        </p:spPr>
        <p:txBody>
          <a:bodyPr/>
          <a:lstStyle>
            <a:lvl1pPr>
              <a:defRPr/>
            </a:lvl1pPr>
          </a:lstStyle>
          <a:p>
            <a:r>
              <a:rPr lang="en-US"/>
              <a:t>Click icon to add picture</a:t>
            </a:r>
            <a:endParaRPr lang="en-US" dirty="0"/>
          </a:p>
        </p:txBody>
      </p:sp>
      <p:sp>
        <p:nvSpPr>
          <p:cNvPr id="8" name="Picture Placeholder 360">
            <a:extLst>
              <a:ext uri="{FF2B5EF4-FFF2-40B4-BE49-F238E27FC236}">
                <a16:creationId xmlns:a16="http://schemas.microsoft.com/office/drawing/2014/main" id="{3FE91602-2738-A673-EBF8-A0ACA14E6531}"/>
              </a:ext>
            </a:extLst>
          </p:cNvPr>
          <p:cNvSpPr>
            <a:spLocks noGrp="1"/>
          </p:cNvSpPr>
          <p:nvPr>
            <p:ph type="pic" sz="quarter" idx="14"/>
          </p:nvPr>
        </p:nvSpPr>
        <p:spPr>
          <a:xfrm>
            <a:off x="20179217" y="10467300"/>
            <a:ext cx="5944665" cy="14941684"/>
          </a:xfrm>
          <a:solidFill>
            <a:schemeClr val="bg2"/>
          </a:solidFill>
        </p:spPr>
        <p:txBody>
          <a:bodyPr/>
          <a:lstStyle>
            <a:lvl1pPr>
              <a:defRPr/>
            </a:lvl1pPr>
          </a:lstStyle>
          <a:p>
            <a:r>
              <a:rPr lang="en-US"/>
              <a:t>Click icon to add picture</a:t>
            </a:r>
            <a:endParaRPr lang="en-US" dirty="0"/>
          </a:p>
        </p:txBody>
      </p:sp>
      <p:sp>
        <p:nvSpPr>
          <p:cNvPr id="9" name="Text Placeholder 364">
            <a:extLst>
              <a:ext uri="{FF2B5EF4-FFF2-40B4-BE49-F238E27FC236}">
                <a16:creationId xmlns:a16="http://schemas.microsoft.com/office/drawing/2014/main" id="{9403276D-5FB8-BD3C-65B5-24E0F431ACF3}"/>
              </a:ext>
            </a:extLst>
          </p:cNvPr>
          <p:cNvSpPr>
            <a:spLocks noGrp="1"/>
          </p:cNvSpPr>
          <p:nvPr>
            <p:ph type="body" sz="quarter" idx="15" hasCustomPrompt="1"/>
          </p:nvPr>
        </p:nvSpPr>
        <p:spPr>
          <a:xfrm>
            <a:off x="4403309" y="26270925"/>
            <a:ext cx="5944665" cy="2305162"/>
          </a:xfrm>
        </p:spPr>
        <p:txBody>
          <a:bodyPr tIns="91440" bIns="0">
            <a:noAutofit/>
          </a:bodyPr>
          <a:lstStyle>
            <a:lvl1pPr marL="0" indent="0" algn="ctr">
              <a:buNone/>
              <a:defRPr sz="4470" b="1">
                <a:solidFill>
                  <a:schemeClr val="bg1"/>
                </a:solidFill>
                <a:latin typeface="+mj-lt"/>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
        <p:nvSpPr>
          <p:cNvPr id="10" name="Text Placeholder 364">
            <a:extLst>
              <a:ext uri="{FF2B5EF4-FFF2-40B4-BE49-F238E27FC236}">
                <a16:creationId xmlns:a16="http://schemas.microsoft.com/office/drawing/2014/main" id="{DEAD8E05-AA79-AD7E-E31D-26EE870F8371}"/>
              </a:ext>
            </a:extLst>
          </p:cNvPr>
          <p:cNvSpPr>
            <a:spLocks noGrp="1"/>
          </p:cNvSpPr>
          <p:nvPr>
            <p:ph type="body" sz="quarter" idx="16" hasCustomPrompt="1"/>
          </p:nvPr>
        </p:nvSpPr>
        <p:spPr>
          <a:xfrm>
            <a:off x="12290315" y="26270925"/>
            <a:ext cx="5944665" cy="2305162"/>
          </a:xfrm>
        </p:spPr>
        <p:txBody>
          <a:bodyPr tIns="91440" bIns="0">
            <a:noAutofit/>
          </a:bodyPr>
          <a:lstStyle>
            <a:lvl1pPr marL="0" indent="0" algn="ctr">
              <a:buNone/>
              <a:defRPr sz="4470" b="1">
                <a:solidFill>
                  <a:schemeClr val="bg1"/>
                </a:solidFill>
                <a:latin typeface="+mj-lt"/>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
        <p:nvSpPr>
          <p:cNvPr id="11" name="Text Placeholder 364">
            <a:extLst>
              <a:ext uri="{FF2B5EF4-FFF2-40B4-BE49-F238E27FC236}">
                <a16:creationId xmlns:a16="http://schemas.microsoft.com/office/drawing/2014/main" id="{A7759041-293D-A1CE-7012-E2391337B1E4}"/>
              </a:ext>
            </a:extLst>
          </p:cNvPr>
          <p:cNvSpPr>
            <a:spLocks noGrp="1"/>
          </p:cNvSpPr>
          <p:nvPr>
            <p:ph type="body" sz="quarter" idx="17" hasCustomPrompt="1"/>
          </p:nvPr>
        </p:nvSpPr>
        <p:spPr>
          <a:xfrm>
            <a:off x="20179217" y="26270925"/>
            <a:ext cx="5944665" cy="2305162"/>
          </a:xfrm>
        </p:spPr>
        <p:txBody>
          <a:bodyPr tIns="91440" bIns="0">
            <a:noAutofit/>
          </a:bodyPr>
          <a:lstStyle>
            <a:lvl1pPr marL="0" indent="0" algn="ctr">
              <a:buNone/>
              <a:defRPr sz="4470" b="1">
                <a:solidFill>
                  <a:schemeClr val="bg1"/>
                </a:solidFill>
                <a:latin typeface="+mj-lt"/>
              </a:defRPr>
            </a:lvl1pPr>
            <a:lvl2pPr marL="1135272" indent="0" algn="ctr">
              <a:buNone/>
              <a:defRPr sz="4966" b="1">
                <a:solidFill>
                  <a:schemeClr val="bg1"/>
                </a:solidFill>
              </a:defRPr>
            </a:lvl2pPr>
            <a:lvl3pPr marL="2270543" indent="0" algn="ctr">
              <a:buNone/>
              <a:defRPr sz="4966" b="1">
                <a:solidFill>
                  <a:schemeClr val="bg1"/>
                </a:solidFill>
              </a:defRPr>
            </a:lvl3pPr>
            <a:lvl4pPr marL="3405815" indent="0" algn="ctr">
              <a:buNone/>
              <a:defRPr sz="4966" b="1">
                <a:solidFill>
                  <a:schemeClr val="bg1"/>
                </a:solidFill>
              </a:defRPr>
            </a:lvl4pPr>
            <a:lvl5pPr marL="4541087" indent="0" algn="ctr">
              <a:buNone/>
              <a:defRPr sz="4966" b="1">
                <a:solidFill>
                  <a:schemeClr val="bg1"/>
                </a:solidFill>
              </a:defRPr>
            </a:lvl5pPr>
          </a:lstStyle>
          <a:p>
            <a:r>
              <a:rPr lang="en-US" dirty="0"/>
              <a:t>Place content here</a:t>
            </a:r>
          </a:p>
        </p:txBody>
      </p:sp>
    </p:spTree>
    <p:extLst>
      <p:ext uri="{BB962C8B-B14F-4D97-AF65-F5344CB8AC3E}">
        <p14:creationId xmlns:p14="http://schemas.microsoft.com/office/powerpoint/2010/main" val="37011533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Image Series Stacked">
    <p:spTree>
      <p:nvGrpSpPr>
        <p:cNvPr id="1" name=""/>
        <p:cNvGrpSpPr/>
        <p:nvPr/>
      </p:nvGrpSpPr>
      <p:grpSpPr>
        <a:xfrm>
          <a:off x="0" y="0"/>
          <a:ext cx="0" cy="0"/>
          <a:chOff x="0" y="0"/>
          <a:chExt cx="0" cy="0"/>
        </a:xfrm>
      </p:grpSpPr>
      <p:sp>
        <p:nvSpPr>
          <p:cNvPr id="124" name="Freeform 123">
            <a:extLst>
              <a:ext uri="{FF2B5EF4-FFF2-40B4-BE49-F238E27FC236}">
                <a16:creationId xmlns:a16="http://schemas.microsoft.com/office/drawing/2014/main" id="{14819B2D-3933-9761-A0E0-F8A47EFAE83C}"/>
              </a:ext>
            </a:extLst>
          </p:cNvPr>
          <p:cNvSpPr/>
          <p:nvPr userDrawn="1"/>
        </p:nvSpPr>
        <p:spPr>
          <a:xfrm>
            <a:off x="1" y="0"/>
            <a:ext cx="30275213" cy="42803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a:solidFill>
            <a:schemeClr val="accent1"/>
          </a:solidFill>
          <a:ln w="0" cap="flat">
            <a:noFill/>
            <a:prstDash val="solid"/>
            <a:miter/>
          </a:ln>
        </p:spPr>
        <p:txBody>
          <a:bodyPr rtlCol="0" anchor="ctr"/>
          <a:lstStyle/>
          <a:p>
            <a:endParaRPr lang="en-US" sz="17140" dirty="0">
              <a:latin typeface="Aptos Light" panose="020B0004020202020204" pitchFamily="34" charset="0"/>
            </a:endParaRPr>
          </a:p>
        </p:txBody>
      </p:sp>
      <p:sp>
        <p:nvSpPr>
          <p:cNvPr id="4" name="Rectangle 6">
            <a:extLst>
              <a:ext uri="{FF2B5EF4-FFF2-40B4-BE49-F238E27FC236}">
                <a16:creationId xmlns:a16="http://schemas.microsoft.com/office/drawing/2014/main" id="{DAF7721B-92F3-10FF-5A89-459D1C6BA969}"/>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3" name="Graphic 2">
            <a:extLst>
              <a:ext uri="{FF2B5EF4-FFF2-40B4-BE49-F238E27FC236}">
                <a16:creationId xmlns:a16="http://schemas.microsoft.com/office/drawing/2014/main" id="{0FD5FAFE-F099-74C8-600F-3FEE5ACA26C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1447" y="40143777"/>
            <a:ext cx="2952499" cy="1783952"/>
          </a:xfrm>
          <a:prstGeom prst="rect">
            <a:avLst/>
          </a:prstGeom>
        </p:spPr>
      </p:pic>
      <p:sp>
        <p:nvSpPr>
          <p:cNvPr id="9" name="Title 1">
            <a:extLst>
              <a:ext uri="{FF2B5EF4-FFF2-40B4-BE49-F238E27FC236}">
                <a16:creationId xmlns:a16="http://schemas.microsoft.com/office/drawing/2014/main" id="{F127BAF7-7A03-B6B3-4688-2EC146E8747D}"/>
              </a:ext>
            </a:extLst>
          </p:cNvPr>
          <p:cNvSpPr>
            <a:spLocks noGrp="1"/>
          </p:cNvSpPr>
          <p:nvPr>
            <p:ph type="title" hasCustomPrompt="1"/>
          </p:nvPr>
        </p:nvSpPr>
        <p:spPr>
          <a:xfrm>
            <a:off x="781444" y="2278907"/>
            <a:ext cx="28538044" cy="5532389"/>
          </a:xfrm>
        </p:spPr>
        <p:txBody>
          <a:bodyPr>
            <a:noAutofit/>
          </a:bodyPr>
          <a:lstStyle>
            <a:lvl1pPr>
              <a:defRPr>
                <a:solidFill>
                  <a:schemeClr val="bg1"/>
                </a:solidFill>
                <a:latin typeface="+mj-lt"/>
              </a:defRPr>
            </a:lvl1pPr>
          </a:lstStyle>
          <a:p>
            <a:r>
              <a:rPr lang="en-US" dirty="0"/>
              <a:t>One-sentence headline stating the main takeaway message</a:t>
            </a:r>
          </a:p>
        </p:txBody>
      </p:sp>
      <p:sp>
        <p:nvSpPr>
          <p:cNvPr id="17" name="Picture Placeholder 122">
            <a:extLst>
              <a:ext uri="{FF2B5EF4-FFF2-40B4-BE49-F238E27FC236}">
                <a16:creationId xmlns:a16="http://schemas.microsoft.com/office/drawing/2014/main" id="{87D78755-2DCD-D8CC-0E1B-26B8798C9E36}"/>
              </a:ext>
            </a:extLst>
          </p:cNvPr>
          <p:cNvSpPr>
            <a:spLocks noGrp="1"/>
          </p:cNvSpPr>
          <p:nvPr>
            <p:ph type="pic" sz="quarter" idx="15"/>
          </p:nvPr>
        </p:nvSpPr>
        <p:spPr>
          <a:xfrm>
            <a:off x="9206471" y="8560591"/>
            <a:ext cx="7636436" cy="9302684"/>
          </a:xfrm>
          <a:solidFill>
            <a:schemeClr val="bg2"/>
          </a:solidFill>
        </p:spPr>
        <p:txBody>
          <a:bodyPr/>
          <a:lstStyle>
            <a:lvl1pPr>
              <a:defRPr/>
            </a:lvl1pPr>
          </a:lstStyle>
          <a:p>
            <a:r>
              <a:rPr lang="en-US"/>
              <a:t>Click icon to add picture</a:t>
            </a:r>
            <a:endParaRPr lang="en-US" dirty="0"/>
          </a:p>
        </p:txBody>
      </p:sp>
      <p:sp>
        <p:nvSpPr>
          <p:cNvPr id="32" name="Picture Placeholder 122">
            <a:extLst>
              <a:ext uri="{FF2B5EF4-FFF2-40B4-BE49-F238E27FC236}">
                <a16:creationId xmlns:a16="http://schemas.microsoft.com/office/drawing/2014/main" id="{A646BC9C-4F8B-B5BA-4137-4E5CE8FA2E83}"/>
              </a:ext>
            </a:extLst>
          </p:cNvPr>
          <p:cNvSpPr>
            <a:spLocks noGrp="1"/>
          </p:cNvSpPr>
          <p:nvPr>
            <p:ph type="pic" sz="quarter" idx="23"/>
          </p:nvPr>
        </p:nvSpPr>
        <p:spPr>
          <a:xfrm>
            <a:off x="13537117" y="18968047"/>
            <a:ext cx="7636436" cy="9302684"/>
          </a:xfrm>
          <a:solidFill>
            <a:schemeClr val="bg2"/>
          </a:solidFill>
        </p:spPr>
        <p:txBody>
          <a:bodyPr/>
          <a:lstStyle>
            <a:lvl1pPr>
              <a:defRPr/>
            </a:lvl1pPr>
          </a:lstStyle>
          <a:p>
            <a:r>
              <a:rPr lang="en-US"/>
              <a:t>Click icon to add picture</a:t>
            </a:r>
            <a:endParaRPr lang="en-US" dirty="0"/>
          </a:p>
        </p:txBody>
      </p:sp>
      <p:sp>
        <p:nvSpPr>
          <p:cNvPr id="33" name="Picture Placeholder 122">
            <a:extLst>
              <a:ext uri="{FF2B5EF4-FFF2-40B4-BE49-F238E27FC236}">
                <a16:creationId xmlns:a16="http://schemas.microsoft.com/office/drawing/2014/main" id="{30C68DC1-70B2-C7B0-A2FE-80122E4F85AF}"/>
              </a:ext>
            </a:extLst>
          </p:cNvPr>
          <p:cNvSpPr>
            <a:spLocks noGrp="1"/>
          </p:cNvSpPr>
          <p:nvPr>
            <p:ph type="pic" sz="quarter" idx="24"/>
          </p:nvPr>
        </p:nvSpPr>
        <p:spPr>
          <a:xfrm>
            <a:off x="17869467" y="29383417"/>
            <a:ext cx="7636436" cy="9302684"/>
          </a:xfrm>
          <a:solidFill>
            <a:schemeClr val="bg2"/>
          </a:solidFill>
        </p:spPr>
        <p:txBody>
          <a:bodyPr/>
          <a:lstStyle>
            <a:lvl1pPr>
              <a:defRPr/>
            </a:lvl1pPr>
          </a:lstStyle>
          <a:p>
            <a:r>
              <a:rPr lang="en-US"/>
              <a:t>Click icon to add picture</a:t>
            </a:r>
            <a:endParaRPr lang="en-US" dirty="0"/>
          </a:p>
        </p:txBody>
      </p:sp>
      <p:sp>
        <p:nvSpPr>
          <p:cNvPr id="2" name="Text Placeholder 21">
            <a:extLst>
              <a:ext uri="{FF2B5EF4-FFF2-40B4-BE49-F238E27FC236}">
                <a16:creationId xmlns:a16="http://schemas.microsoft.com/office/drawing/2014/main" id="{46ACBB2B-C7F0-E810-9B2C-BD70D1820D4F}"/>
              </a:ext>
            </a:extLst>
          </p:cNvPr>
          <p:cNvSpPr>
            <a:spLocks noGrp="1"/>
          </p:cNvSpPr>
          <p:nvPr>
            <p:ph type="body" sz="quarter" idx="20" hasCustomPrompt="1"/>
          </p:nvPr>
        </p:nvSpPr>
        <p:spPr>
          <a:xfrm>
            <a:off x="4874106" y="8589127"/>
            <a:ext cx="4332350" cy="9274149"/>
          </a:xfrm>
          <a:solidFill>
            <a:schemeClr val="accent5"/>
          </a:solidFill>
        </p:spPr>
        <p:txBody>
          <a:bodyPr lIns="91440" tIns="182880" rIns="91440" bIns="182880">
            <a:noAutofit/>
          </a:bodyPr>
          <a:lstStyle>
            <a:lvl1pPr marL="0" indent="0" algn="l">
              <a:buNone/>
              <a:defRPr sz="4470" b="1">
                <a:solidFill>
                  <a:schemeClr val="tx1"/>
                </a:solidFill>
                <a:latin typeface="Aptos" panose="020B0004020202020204" pitchFamily="34" charset="0"/>
              </a:defRPr>
            </a:lvl1pPr>
            <a:lvl2pPr marL="1135272" indent="0">
              <a:buNone/>
              <a:defRPr sz="3973">
                <a:solidFill>
                  <a:schemeClr val="bg1"/>
                </a:solidFill>
              </a:defRPr>
            </a:lvl2pPr>
            <a:lvl3pPr marL="2270543" indent="0">
              <a:buNone/>
              <a:defRPr sz="3973">
                <a:solidFill>
                  <a:schemeClr val="bg1"/>
                </a:solidFill>
              </a:defRPr>
            </a:lvl3pPr>
            <a:lvl4pPr marL="3405815" indent="0">
              <a:buNone/>
              <a:defRPr sz="3973">
                <a:solidFill>
                  <a:schemeClr val="bg1"/>
                </a:solidFill>
              </a:defRPr>
            </a:lvl4pPr>
            <a:lvl5pPr marL="4541087" indent="0">
              <a:buNone/>
              <a:defRPr sz="3973">
                <a:solidFill>
                  <a:schemeClr val="bg1"/>
                </a:solidFill>
              </a:defRPr>
            </a:lvl5pPr>
          </a:lstStyle>
          <a:p>
            <a:r>
              <a:rPr lang="en-US" dirty="0"/>
              <a:t>Place content here</a:t>
            </a:r>
          </a:p>
        </p:txBody>
      </p:sp>
      <p:sp>
        <p:nvSpPr>
          <p:cNvPr id="6" name="Text Placeholder 21">
            <a:extLst>
              <a:ext uri="{FF2B5EF4-FFF2-40B4-BE49-F238E27FC236}">
                <a16:creationId xmlns:a16="http://schemas.microsoft.com/office/drawing/2014/main" id="{A5AB8117-0D0B-F4A2-5D9D-8D07A6153612}"/>
              </a:ext>
            </a:extLst>
          </p:cNvPr>
          <p:cNvSpPr>
            <a:spLocks noGrp="1"/>
          </p:cNvSpPr>
          <p:nvPr>
            <p:ph type="body" sz="quarter" idx="21" hasCustomPrompt="1"/>
          </p:nvPr>
        </p:nvSpPr>
        <p:spPr>
          <a:xfrm>
            <a:off x="9206456" y="18996583"/>
            <a:ext cx="4332350" cy="9274149"/>
          </a:xfrm>
          <a:solidFill>
            <a:schemeClr val="accent4"/>
          </a:solidFill>
        </p:spPr>
        <p:txBody>
          <a:bodyPr lIns="91440" tIns="182880" rIns="91440" bIns="182880">
            <a:noAutofit/>
          </a:bodyPr>
          <a:lstStyle>
            <a:lvl1pPr marL="0" indent="0" algn="l">
              <a:buNone/>
              <a:defRPr sz="4470" b="1">
                <a:solidFill>
                  <a:schemeClr val="tx1"/>
                </a:solidFill>
                <a:latin typeface="Aptos" panose="020B0004020202020204" pitchFamily="34" charset="0"/>
              </a:defRPr>
            </a:lvl1pPr>
            <a:lvl2pPr marL="1135272" indent="0">
              <a:buNone/>
              <a:defRPr sz="3973">
                <a:solidFill>
                  <a:schemeClr val="bg1"/>
                </a:solidFill>
              </a:defRPr>
            </a:lvl2pPr>
            <a:lvl3pPr marL="2270543" indent="0">
              <a:buNone/>
              <a:defRPr sz="3973">
                <a:solidFill>
                  <a:schemeClr val="bg1"/>
                </a:solidFill>
              </a:defRPr>
            </a:lvl3pPr>
            <a:lvl4pPr marL="3405815" indent="0">
              <a:buNone/>
              <a:defRPr sz="3973">
                <a:solidFill>
                  <a:schemeClr val="bg1"/>
                </a:solidFill>
              </a:defRPr>
            </a:lvl4pPr>
            <a:lvl5pPr marL="4541087" indent="0">
              <a:buNone/>
              <a:defRPr sz="3973">
                <a:solidFill>
                  <a:schemeClr val="bg1"/>
                </a:solidFill>
              </a:defRPr>
            </a:lvl5pPr>
          </a:lstStyle>
          <a:p>
            <a:r>
              <a:rPr lang="en-US" dirty="0"/>
              <a:t>Place content here</a:t>
            </a:r>
          </a:p>
        </p:txBody>
      </p:sp>
      <p:sp>
        <p:nvSpPr>
          <p:cNvPr id="8" name="Text Placeholder 21">
            <a:extLst>
              <a:ext uri="{FF2B5EF4-FFF2-40B4-BE49-F238E27FC236}">
                <a16:creationId xmlns:a16="http://schemas.microsoft.com/office/drawing/2014/main" id="{269DCCB0-CA4C-C341-313C-4C6AB851C3F8}"/>
              </a:ext>
            </a:extLst>
          </p:cNvPr>
          <p:cNvSpPr>
            <a:spLocks noGrp="1"/>
          </p:cNvSpPr>
          <p:nvPr>
            <p:ph type="body" sz="quarter" idx="22" hasCustomPrompt="1"/>
          </p:nvPr>
        </p:nvSpPr>
        <p:spPr>
          <a:xfrm>
            <a:off x="13537117" y="29411952"/>
            <a:ext cx="4332350" cy="9274149"/>
          </a:xfrm>
          <a:solidFill>
            <a:schemeClr val="accent3"/>
          </a:solidFill>
        </p:spPr>
        <p:txBody>
          <a:bodyPr lIns="91440" tIns="182880" rIns="91440" bIns="182880">
            <a:noAutofit/>
          </a:bodyPr>
          <a:lstStyle>
            <a:lvl1pPr marL="0" indent="0" algn="l">
              <a:buNone/>
              <a:defRPr sz="4470" b="1">
                <a:solidFill>
                  <a:schemeClr val="tx1"/>
                </a:solidFill>
                <a:latin typeface="Aptos" panose="020B0004020202020204" pitchFamily="34" charset="0"/>
              </a:defRPr>
            </a:lvl1pPr>
            <a:lvl2pPr marL="1135272" indent="0">
              <a:buNone/>
              <a:defRPr sz="3973">
                <a:solidFill>
                  <a:schemeClr val="bg1"/>
                </a:solidFill>
              </a:defRPr>
            </a:lvl2pPr>
            <a:lvl3pPr marL="2270543" indent="0">
              <a:buNone/>
              <a:defRPr sz="3973">
                <a:solidFill>
                  <a:schemeClr val="bg1"/>
                </a:solidFill>
              </a:defRPr>
            </a:lvl3pPr>
            <a:lvl4pPr marL="3405815" indent="0">
              <a:buNone/>
              <a:defRPr sz="3973">
                <a:solidFill>
                  <a:schemeClr val="bg1"/>
                </a:solidFill>
              </a:defRPr>
            </a:lvl4pPr>
            <a:lvl5pPr marL="4541087" indent="0">
              <a:buNone/>
              <a:defRPr sz="3973">
                <a:solidFill>
                  <a:schemeClr val="bg1"/>
                </a:solidFill>
              </a:defRPr>
            </a:lvl5pPr>
          </a:lstStyle>
          <a:p>
            <a:r>
              <a:rPr lang="en-US" dirty="0"/>
              <a:t>Place content here</a:t>
            </a:r>
          </a:p>
        </p:txBody>
      </p:sp>
    </p:spTree>
    <p:extLst>
      <p:ext uri="{BB962C8B-B14F-4D97-AF65-F5344CB8AC3E}">
        <p14:creationId xmlns:p14="http://schemas.microsoft.com/office/powerpoint/2010/main" val="253003403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4-Image Series Color Box">
    <p:spTree>
      <p:nvGrpSpPr>
        <p:cNvPr id="1" name=""/>
        <p:cNvGrpSpPr/>
        <p:nvPr/>
      </p:nvGrpSpPr>
      <p:grpSpPr>
        <a:xfrm>
          <a:off x="0" y="0"/>
          <a:ext cx="0" cy="0"/>
          <a:chOff x="0" y="0"/>
          <a:chExt cx="0" cy="0"/>
        </a:xfrm>
      </p:grpSpPr>
      <p:sp>
        <p:nvSpPr>
          <p:cNvPr id="12" name="Picture Placeholder 360">
            <a:extLst>
              <a:ext uri="{FF2B5EF4-FFF2-40B4-BE49-F238E27FC236}">
                <a16:creationId xmlns:a16="http://schemas.microsoft.com/office/drawing/2014/main" id="{406AFED2-ED49-1112-B21D-D2ECF913338D}"/>
              </a:ext>
            </a:extLst>
          </p:cNvPr>
          <p:cNvSpPr>
            <a:spLocks noGrp="1"/>
          </p:cNvSpPr>
          <p:nvPr>
            <p:ph type="pic" sz="quarter" idx="12"/>
          </p:nvPr>
        </p:nvSpPr>
        <p:spPr>
          <a:xfrm>
            <a:off x="8892263" y="10978035"/>
            <a:ext cx="5449539" cy="11699696"/>
          </a:xfrm>
          <a:solidFill>
            <a:schemeClr val="bg2"/>
          </a:solidFill>
        </p:spPr>
        <p:txBody>
          <a:bodyPr/>
          <a:lstStyle>
            <a:lvl1pPr>
              <a:defRPr/>
            </a:lvl1pPr>
          </a:lstStyle>
          <a:p>
            <a:r>
              <a:rPr lang="en-US"/>
              <a:t>Click icon to add picture</a:t>
            </a:r>
            <a:endParaRPr lang="en-US" dirty="0"/>
          </a:p>
        </p:txBody>
      </p:sp>
      <p:sp>
        <p:nvSpPr>
          <p:cNvPr id="13" name="Picture Placeholder 360">
            <a:extLst>
              <a:ext uri="{FF2B5EF4-FFF2-40B4-BE49-F238E27FC236}">
                <a16:creationId xmlns:a16="http://schemas.microsoft.com/office/drawing/2014/main" id="{939E5704-91D7-1C33-1BB9-D89551BB48DB}"/>
              </a:ext>
            </a:extLst>
          </p:cNvPr>
          <p:cNvSpPr>
            <a:spLocks noGrp="1"/>
          </p:cNvSpPr>
          <p:nvPr>
            <p:ph type="pic" sz="quarter" idx="13"/>
          </p:nvPr>
        </p:nvSpPr>
        <p:spPr>
          <a:xfrm>
            <a:off x="8892263" y="24412119"/>
            <a:ext cx="5449539" cy="11699696"/>
          </a:xfrm>
          <a:solidFill>
            <a:schemeClr val="bg2"/>
          </a:solidFill>
        </p:spPr>
        <p:txBody>
          <a:bodyPr/>
          <a:lstStyle>
            <a:lvl1pPr>
              <a:defRPr/>
            </a:lvl1pPr>
          </a:lstStyle>
          <a:p>
            <a:r>
              <a:rPr lang="en-US"/>
              <a:t>Click icon to add picture</a:t>
            </a:r>
            <a:endParaRPr lang="en-US" dirty="0"/>
          </a:p>
        </p:txBody>
      </p:sp>
      <p:sp>
        <p:nvSpPr>
          <p:cNvPr id="14" name="Picture Placeholder 360">
            <a:extLst>
              <a:ext uri="{FF2B5EF4-FFF2-40B4-BE49-F238E27FC236}">
                <a16:creationId xmlns:a16="http://schemas.microsoft.com/office/drawing/2014/main" id="{18357D60-C329-E014-7EC4-02AD7930A529}"/>
              </a:ext>
            </a:extLst>
          </p:cNvPr>
          <p:cNvSpPr>
            <a:spLocks noGrp="1"/>
          </p:cNvSpPr>
          <p:nvPr>
            <p:ph type="pic" sz="quarter" idx="14"/>
          </p:nvPr>
        </p:nvSpPr>
        <p:spPr>
          <a:xfrm>
            <a:off x="21161521" y="10978035"/>
            <a:ext cx="5449539" cy="11699696"/>
          </a:xfrm>
          <a:solidFill>
            <a:schemeClr val="bg2"/>
          </a:solidFill>
        </p:spPr>
        <p:txBody>
          <a:bodyPr/>
          <a:lstStyle>
            <a:lvl1pPr>
              <a:defRPr/>
            </a:lvl1pPr>
          </a:lstStyle>
          <a:p>
            <a:r>
              <a:rPr lang="en-US"/>
              <a:t>Click icon to add picture</a:t>
            </a:r>
            <a:endParaRPr lang="en-US" dirty="0"/>
          </a:p>
        </p:txBody>
      </p:sp>
      <p:sp>
        <p:nvSpPr>
          <p:cNvPr id="15" name="Picture Placeholder 360">
            <a:extLst>
              <a:ext uri="{FF2B5EF4-FFF2-40B4-BE49-F238E27FC236}">
                <a16:creationId xmlns:a16="http://schemas.microsoft.com/office/drawing/2014/main" id="{1823B7A0-FA70-81A4-C409-2C310328D23B}"/>
              </a:ext>
            </a:extLst>
          </p:cNvPr>
          <p:cNvSpPr>
            <a:spLocks noGrp="1"/>
          </p:cNvSpPr>
          <p:nvPr>
            <p:ph type="pic" sz="quarter" idx="15"/>
          </p:nvPr>
        </p:nvSpPr>
        <p:spPr>
          <a:xfrm>
            <a:off x="21161521" y="24412119"/>
            <a:ext cx="5449539" cy="11699696"/>
          </a:xfrm>
          <a:solidFill>
            <a:schemeClr val="bg2"/>
          </a:solidFill>
        </p:spPr>
        <p:txBody>
          <a:bodyPr/>
          <a:lstStyle>
            <a:lvl1pPr>
              <a:defRPr/>
            </a:lvl1pPr>
          </a:lstStyle>
          <a:p>
            <a:r>
              <a:rPr lang="en-US"/>
              <a:t>Click icon to add picture</a:t>
            </a:r>
            <a:endParaRPr lang="en-US" dirty="0"/>
          </a:p>
        </p:txBody>
      </p:sp>
      <p:sp>
        <p:nvSpPr>
          <p:cNvPr id="2" name="Title 1">
            <a:extLst>
              <a:ext uri="{FF2B5EF4-FFF2-40B4-BE49-F238E27FC236}">
                <a16:creationId xmlns:a16="http://schemas.microsoft.com/office/drawing/2014/main" id="{174EEC8D-F30D-2272-2A4E-CD93B0D75CC0}"/>
              </a:ext>
            </a:extLst>
          </p:cNvPr>
          <p:cNvSpPr>
            <a:spLocks noGrp="1"/>
          </p:cNvSpPr>
          <p:nvPr>
            <p:ph type="title" hasCustomPrompt="1"/>
          </p:nvPr>
        </p:nvSpPr>
        <p:spPr>
          <a:xfrm>
            <a:off x="781444" y="2278907"/>
            <a:ext cx="28538044" cy="5532389"/>
          </a:xfrm>
        </p:spPr>
        <p:txBody>
          <a:bodyPr/>
          <a:lstStyle>
            <a:lvl1pPr>
              <a:defRPr>
                <a:latin typeface="+mj-lt"/>
              </a:defRPr>
            </a:lvl1pPr>
          </a:lstStyle>
          <a:p>
            <a:r>
              <a:rPr lang="en-US" dirty="0"/>
              <a:t>One-sentence headline stating the main takeaway message</a:t>
            </a:r>
          </a:p>
        </p:txBody>
      </p:sp>
      <p:sp>
        <p:nvSpPr>
          <p:cNvPr id="24" name="Text Placeholder 22">
            <a:extLst>
              <a:ext uri="{FF2B5EF4-FFF2-40B4-BE49-F238E27FC236}">
                <a16:creationId xmlns:a16="http://schemas.microsoft.com/office/drawing/2014/main" id="{84D16B10-4114-3D13-50FC-848A8724398C}"/>
              </a:ext>
            </a:extLst>
          </p:cNvPr>
          <p:cNvSpPr>
            <a:spLocks noGrp="1"/>
          </p:cNvSpPr>
          <p:nvPr>
            <p:ph type="body" sz="quarter" idx="17" hasCustomPrompt="1"/>
          </p:nvPr>
        </p:nvSpPr>
        <p:spPr>
          <a:xfrm>
            <a:off x="3437772" y="24412120"/>
            <a:ext cx="5444020" cy="11691769"/>
          </a:xfrm>
          <a:solidFill>
            <a:schemeClr val="accent6"/>
          </a:solidFill>
        </p:spPr>
        <p:txBody>
          <a:bodyPr lIns="182880" tIns="182880" rIns="182880"/>
          <a:lstStyle>
            <a:lvl1pPr marL="0" indent="0">
              <a:buNone/>
              <a:defRPr sz="4470" b="1" i="0">
                <a:solidFill>
                  <a:schemeClr val="bg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27" name="Text Placeholder 22">
            <a:extLst>
              <a:ext uri="{FF2B5EF4-FFF2-40B4-BE49-F238E27FC236}">
                <a16:creationId xmlns:a16="http://schemas.microsoft.com/office/drawing/2014/main" id="{069C9FFD-3BEB-F410-9877-CC941D3224B1}"/>
              </a:ext>
            </a:extLst>
          </p:cNvPr>
          <p:cNvSpPr>
            <a:spLocks noGrp="1"/>
          </p:cNvSpPr>
          <p:nvPr>
            <p:ph type="body" sz="quarter" idx="18" hasCustomPrompt="1"/>
          </p:nvPr>
        </p:nvSpPr>
        <p:spPr>
          <a:xfrm>
            <a:off x="15717503" y="10978036"/>
            <a:ext cx="5444020" cy="11691769"/>
          </a:xfrm>
          <a:solidFill>
            <a:schemeClr val="accent2"/>
          </a:solidFill>
        </p:spPr>
        <p:txBody>
          <a:bodyPr lIns="182880" tIns="182880" rIns="182880"/>
          <a:lstStyle>
            <a:lvl1pPr marL="0" indent="0">
              <a:buNone/>
              <a:defRPr sz="4470" b="1" i="0">
                <a:solidFill>
                  <a:schemeClr val="bg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28" name="Text Placeholder 22">
            <a:extLst>
              <a:ext uri="{FF2B5EF4-FFF2-40B4-BE49-F238E27FC236}">
                <a16:creationId xmlns:a16="http://schemas.microsoft.com/office/drawing/2014/main" id="{C39CDA33-6D16-DEAF-0280-749663549D57}"/>
              </a:ext>
            </a:extLst>
          </p:cNvPr>
          <p:cNvSpPr>
            <a:spLocks noGrp="1"/>
          </p:cNvSpPr>
          <p:nvPr>
            <p:ph type="body" sz="quarter" idx="19" hasCustomPrompt="1"/>
          </p:nvPr>
        </p:nvSpPr>
        <p:spPr>
          <a:xfrm>
            <a:off x="15717503" y="24412120"/>
            <a:ext cx="5444020" cy="11691769"/>
          </a:xfrm>
          <a:solidFill>
            <a:schemeClr val="accent4"/>
          </a:solidFill>
        </p:spPr>
        <p:txBody>
          <a:bodyPr lIns="182880" tIns="182880" rIns="182880"/>
          <a:lstStyle>
            <a:lvl1pPr marL="0" indent="0">
              <a:buNone/>
              <a:defRPr sz="4470" b="1" i="0">
                <a:solidFill>
                  <a:schemeClr val="tx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3" name="Text Placeholder 22">
            <a:extLst>
              <a:ext uri="{FF2B5EF4-FFF2-40B4-BE49-F238E27FC236}">
                <a16:creationId xmlns:a16="http://schemas.microsoft.com/office/drawing/2014/main" id="{FD3A4D06-1EC0-67D1-BF1F-4A91D1E34147}"/>
              </a:ext>
            </a:extLst>
          </p:cNvPr>
          <p:cNvSpPr>
            <a:spLocks noGrp="1"/>
          </p:cNvSpPr>
          <p:nvPr>
            <p:ph type="body" sz="quarter" idx="16" hasCustomPrompt="1"/>
          </p:nvPr>
        </p:nvSpPr>
        <p:spPr>
          <a:xfrm>
            <a:off x="3437772" y="10978036"/>
            <a:ext cx="5444020" cy="11691769"/>
          </a:xfrm>
          <a:solidFill>
            <a:schemeClr val="tx2"/>
          </a:solidFill>
        </p:spPr>
        <p:txBody>
          <a:bodyPr lIns="182880" tIns="182880" rIns="182880"/>
          <a:lstStyle>
            <a:lvl1pPr marL="0" indent="0">
              <a:buNone/>
              <a:defRPr sz="4470" b="1" i="0">
                <a:solidFill>
                  <a:schemeClr val="bg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Tree>
    <p:extLst>
      <p:ext uri="{BB962C8B-B14F-4D97-AF65-F5344CB8AC3E}">
        <p14:creationId xmlns:p14="http://schemas.microsoft.com/office/powerpoint/2010/main" val="8768405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6-Image Series Color Bar">
    <p:spTree>
      <p:nvGrpSpPr>
        <p:cNvPr id="1" name=""/>
        <p:cNvGrpSpPr/>
        <p:nvPr/>
      </p:nvGrpSpPr>
      <p:grpSpPr>
        <a:xfrm>
          <a:off x="0" y="0"/>
          <a:ext cx="0" cy="0"/>
          <a:chOff x="0" y="0"/>
          <a:chExt cx="0" cy="0"/>
        </a:xfrm>
      </p:grpSpPr>
      <p:sp>
        <p:nvSpPr>
          <p:cNvPr id="12" name="Picture Placeholder 360">
            <a:extLst>
              <a:ext uri="{FF2B5EF4-FFF2-40B4-BE49-F238E27FC236}">
                <a16:creationId xmlns:a16="http://schemas.microsoft.com/office/drawing/2014/main" id="{406AFED2-ED49-1112-B21D-D2ECF913338D}"/>
              </a:ext>
            </a:extLst>
          </p:cNvPr>
          <p:cNvSpPr>
            <a:spLocks noGrp="1"/>
          </p:cNvSpPr>
          <p:nvPr>
            <p:ph type="pic" sz="quarter" idx="12"/>
          </p:nvPr>
        </p:nvSpPr>
        <p:spPr>
          <a:xfrm>
            <a:off x="3645592" y="9146106"/>
            <a:ext cx="6601414" cy="9658284"/>
          </a:xfrm>
          <a:solidFill>
            <a:schemeClr val="bg2"/>
          </a:solidFill>
        </p:spPr>
        <p:txBody>
          <a:bodyPr/>
          <a:lstStyle>
            <a:lvl1pPr>
              <a:defRPr/>
            </a:lvl1pPr>
          </a:lstStyle>
          <a:p>
            <a:r>
              <a:rPr lang="en-US"/>
              <a:t>Click icon to add picture</a:t>
            </a:r>
            <a:endParaRPr lang="en-US" dirty="0"/>
          </a:p>
        </p:txBody>
      </p:sp>
      <p:sp>
        <p:nvSpPr>
          <p:cNvPr id="2" name="Title 1">
            <a:extLst>
              <a:ext uri="{FF2B5EF4-FFF2-40B4-BE49-F238E27FC236}">
                <a16:creationId xmlns:a16="http://schemas.microsoft.com/office/drawing/2014/main" id="{174EEC8D-F30D-2272-2A4E-CD93B0D75CC0}"/>
              </a:ext>
            </a:extLst>
          </p:cNvPr>
          <p:cNvSpPr>
            <a:spLocks noGrp="1"/>
          </p:cNvSpPr>
          <p:nvPr>
            <p:ph type="title" hasCustomPrompt="1"/>
          </p:nvPr>
        </p:nvSpPr>
        <p:spPr>
          <a:xfrm>
            <a:off x="781444" y="2278907"/>
            <a:ext cx="28538044" cy="5532389"/>
          </a:xfrm>
        </p:spPr>
        <p:txBody>
          <a:bodyPr/>
          <a:lstStyle>
            <a:lvl1pPr>
              <a:defRPr/>
            </a:lvl1pPr>
          </a:lstStyle>
          <a:p>
            <a:r>
              <a:rPr lang="en-US" dirty="0"/>
              <a:t>One-sentence headline stating the main takeaway message</a:t>
            </a:r>
          </a:p>
        </p:txBody>
      </p:sp>
      <p:sp>
        <p:nvSpPr>
          <p:cNvPr id="9" name="Text Placeholder 22">
            <a:extLst>
              <a:ext uri="{FF2B5EF4-FFF2-40B4-BE49-F238E27FC236}">
                <a16:creationId xmlns:a16="http://schemas.microsoft.com/office/drawing/2014/main" id="{26F353B8-FF4B-42ED-1CE7-EDC4F7EF61D1}"/>
              </a:ext>
            </a:extLst>
          </p:cNvPr>
          <p:cNvSpPr>
            <a:spLocks noGrp="1"/>
          </p:cNvSpPr>
          <p:nvPr>
            <p:ph type="body" sz="quarter" idx="18" hasCustomPrompt="1"/>
          </p:nvPr>
        </p:nvSpPr>
        <p:spPr>
          <a:xfrm>
            <a:off x="3645592" y="18804390"/>
            <a:ext cx="6601414" cy="4100261"/>
          </a:xfrm>
          <a:solidFill>
            <a:schemeClr val="tx2"/>
          </a:solidFill>
        </p:spPr>
        <p:txBody>
          <a:bodyPr lIns="91440" tIns="91440" rIns="91440" bIns="91440"/>
          <a:lstStyle>
            <a:lvl1pPr marL="0" indent="0" algn="ctr">
              <a:buNone/>
              <a:defRPr sz="4470" b="1" i="0">
                <a:solidFill>
                  <a:schemeClr val="bg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11" name="Picture Placeholder 360">
            <a:extLst>
              <a:ext uri="{FF2B5EF4-FFF2-40B4-BE49-F238E27FC236}">
                <a16:creationId xmlns:a16="http://schemas.microsoft.com/office/drawing/2014/main" id="{6E81FCDA-4DA3-AB4A-5D95-88A3FEFC3A25}"/>
              </a:ext>
            </a:extLst>
          </p:cNvPr>
          <p:cNvSpPr>
            <a:spLocks noGrp="1"/>
          </p:cNvSpPr>
          <p:nvPr>
            <p:ph type="pic" sz="quarter" idx="19"/>
          </p:nvPr>
        </p:nvSpPr>
        <p:spPr>
          <a:xfrm>
            <a:off x="3645592" y="24716933"/>
            <a:ext cx="6601414" cy="9658284"/>
          </a:xfrm>
          <a:solidFill>
            <a:schemeClr val="bg2"/>
          </a:solidFill>
        </p:spPr>
        <p:txBody>
          <a:bodyPr/>
          <a:lstStyle>
            <a:lvl1pPr>
              <a:defRPr/>
            </a:lvl1pPr>
          </a:lstStyle>
          <a:p>
            <a:r>
              <a:rPr lang="en-US"/>
              <a:t>Click icon to add picture</a:t>
            </a:r>
            <a:endParaRPr lang="en-US" dirty="0"/>
          </a:p>
        </p:txBody>
      </p:sp>
      <p:sp>
        <p:nvSpPr>
          <p:cNvPr id="16" name="Text Placeholder 22">
            <a:extLst>
              <a:ext uri="{FF2B5EF4-FFF2-40B4-BE49-F238E27FC236}">
                <a16:creationId xmlns:a16="http://schemas.microsoft.com/office/drawing/2014/main" id="{3F669257-B949-89C3-AFAB-C056282DB494}"/>
              </a:ext>
            </a:extLst>
          </p:cNvPr>
          <p:cNvSpPr>
            <a:spLocks noGrp="1"/>
          </p:cNvSpPr>
          <p:nvPr>
            <p:ph type="body" sz="quarter" idx="20" hasCustomPrompt="1"/>
          </p:nvPr>
        </p:nvSpPr>
        <p:spPr>
          <a:xfrm>
            <a:off x="3645592" y="34375217"/>
            <a:ext cx="6601414" cy="4100261"/>
          </a:xfrm>
          <a:solidFill>
            <a:schemeClr val="accent5"/>
          </a:solidFill>
        </p:spPr>
        <p:txBody>
          <a:bodyPr lIns="91440" tIns="91440" rIns="91440" bIns="91440"/>
          <a:lstStyle>
            <a:lvl1pPr marL="0" indent="0" algn="ctr">
              <a:buNone/>
              <a:defRPr sz="4470" b="1" i="0">
                <a:solidFill>
                  <a:schemeClr val="tx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17" name="Picture Placeholder 360">
            <a:extLst>
              <a:ext uri="{FF2B5EF4-FFF2-40B4-BE49-F238E27FC236}">
                <a16:creationId xmlns:a16="http://schemas.microsoft.com/office/drawing/2014/main" id="{13D2DA25-934B-21FF-2966-29EF546C487A}"/>
              </a:ext>
            </a:extLst>
          </p:cNvPr>
          <p:cNvSpPr>
            <a:spLocks noGrp="1"/>
          </p:cNvSpPr>
          <p:nvPr>
            <p:ph type="pic" sz="quarter" idx="21"/>
          </p:nvPr>
        </p:nvSpPr>
        <p:spPr>
          <a:xfrm>
            <a:off x="11836905" y="9146106"/>
            <a:ext cx="6601414" cy="9658284"/>
          </a:xfrm>
          <a:solidFill>
            <a:schemeClr val="bg2"/>
          </a:solidFill>
        </p:spPr>
        <p:txBody>
          <a:bodyPr/>
          <a:lstStyle>
            <a:lvl1pPr>
              <a:defRPr/>
            </a:lvl1pPr>
          </a:lstStyle>
          <a:p>
            <a:r>
              <a:rPr lang="en-US"/>
              <a:t>Click icon to add picture</a:t>
            </a:r>
            <a:endParaRPr lang="en-US" dirty="0"/>
          </a:p>
        </p:txBody>
      </p:sp>
      <p:sp>
        <p:nvSpPr>
          <p:cNvPr id="18" name="Text Placeholder 22">
            <a:extLst>
              <a:ext uri="{FF2B5EF4-FFF2-40B4-BE49-F238E27FC236}">
                <a16:creationId xmlns:a16="http://schemas.microsoft.com/office/drawing/2014/main" id="{17D533C8-B6CD-B35B-9678-CFA2D4FF71A7}"/>
              </a:ext>
            </a:extLst>
          </p:cNvPr>
          <p:cNvSpPr>
            <a:spLocks noGrp="1"/>
          </p:cNvSpPr>
          <p:nvPr>
            <p:ph type="body" sz="quarter" idx="22" hasCustomPrompt="1"/>
          </p:nvPr>
        </p:nvSpPr>
        <p:spPr>
          <a:xfrm>
            <a:off x="11836905" y="18804390"/>
            <a:ext cx="6601414" cy="4100261"/>
          </a:xfrm>
          <a:solidFill>
            <a:schemeClr val="accent3"/>
          </a:solidFill>
        </p:spPr>
        <p:txBody>
          <a:bodyPr lIns="91440" tIns="91440" rIns="91440" bIns="91440"/>
          <a:lstStyle>
            <a:lvl1pPr marL="0" indent="0" algn="ctr">
              <a:buNone/>
              <a:defRPr sz="4470" b="1" i="0">
                <a:solidFill>
                  <a:schemeClr val="bg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19" name="Picture Placeholder 360">
            <a:extLst>
              <a:ext uri="{FF2B5EF4-FFF2-40B4-BE49-F238E27FC236}">
                <a16:creationId xmlns:a16="http://schemas.microsoft.com/office/drawing/2014/main" id="{FFFA52E8-8238-7D32-74C3-C442340BACDD}"/>
              </a:ext>
            </a:extLst>
          </p:cNvPr>
          <p:cNvSpPr>
            <a:spLocks noGrp="1"/>
          </p:cNvSpPr>
          <p:nvPr>
            <p:ph type="pic" sz="quarter" idx="23"/>
          </p:nvPr>
        </p:nvSpPr>
        <p:spPr>
          <a:xfrm>
            <a:off x="11836905" y="24716933"/>
            <a:ext cx="6601414" cy="9658284"/>
          </a:xfrm>
          <a:solidFill>
            <a:schemeClr val="bg2"/>
          </a:solidFill>
        </p:spPr>
        <p:txBody>
          <a:bodyPr/>
          <a:lstStyle>
            <a:lvl1pPr>
              <a:defRPr/>
            </a:lvl1pPr>
          </a:lstStyle>
          <a:p>
            <a:r>
              <a:rPr lang="en-US"/>
              <a:t>Click icon to add picture</a:t>
            </a:r>
            <a:endParaRPr lang="en-US" dirty="0"/>
          </a:p>
        </p:txBody>
      </p:sp>
      <p:sp>
        <p:nvSpPr>
          <p:cNvPr id="20" name="Text Placeholder 22">
            <a:extLst>
              <a:ext uri="{FF2B5EF4-FFF2-40B4-BE49-F238E27FC236}">
                <a16:creationId xmlns:a16="http://schemas.microsoft.com/office/drawing/2014/main" id="{EAA931B9-F65E-5FA9-1A52-F298BEA03A31}"/>
              </a:ext>
            </a:extLst>
          </p:cNvPr>
          <p:cNvSpPr>
            <a:spLocks noGrp="1"/>
          </p:cNvSpPr>
          <p:nvPr>
            <p:ph type="body" sz="quarter" idx="24" hasCustomPrompt="1"/>
          </p:nvPr>
        </p:nvSpPr>
        <p:spPr>
          <a:xfrm>
            <a:off x="11836905" y="34375217"/>
            <a:ext cx="6601414" cy="4100261"/>
          </a:xfrm>
          <a:solidFill>
            <a:schemeClr val="accent4"/>
          </a:solidFill>
        </p:spPr>
        <p:txBody>
          <a:bodyPr lIns="91440" tIns="91440" rIns="91440" bIns="91440"/>
          <a:lstStyle>
            <a:lvl1pPr marL="0" indent="0" algn="ctr">
              <a:buNone/>
              <a:defRPr sz="4470" b="1" i="0">
                <a:solidFill>
                  <a:schemeClr val="tx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21" name="Picture Placeholder 360">
            <a:extLst>
              <a:ext uri="{FF2B5EF4-FFF2-40B4-BE49-F238E27FC236}">
                <a16:creationId xmlns:a16="http://schemas.microsoft.com/office/drawing/2014/main" id="{E2163388-A63C-577D-E1F5-098DA5ECC07B}"/>
              </a:ext>
            </a:extLst>
          </p:cNvPr>
          <p:cNvSpPr>
            <a:spLocks noGrp="1"/>
          </p:cNvSpPr>
          <p:nvPr>
            <p:ph type="pic" sz="quarter" idx="25"/>
          </p:nvPr>
        </p:nvSpPr>
        <p:spPr>
          <a:xfrm>
            <a:off x="20028215" y="9146106"/>
            <a:ext cx="6601414" cy="9658284"/>
          </a:xfrm>
          <a:solidFill>
            <a:schemeClr val="bg2"/>
          </a:solidFill>
        </p:spPr>
        <p:txBody>
          <a:bodyPr/>
          <a:lstStyle>
            <a:lvl1pPr>
              <a:defRPr/>
            </a:lvl1pPr>
          </a:lstStyle>
          <a:p>
            <a:r>
              <a:rPr lang="en-US"/>
              <a:t>Click icon to add picture</a:t>
            </a:r>
            <a:endParaRPr lang="en-US" dirty="0"/>
          </a:p>
        </p:txBody>
      </p:sp>
      <p:sp>
        <p:nvSpPr>
          <p:cNvPr id="22" name="Text Placeholder 22">
            <a:extLst>
              <a:ext uri="{FF2B5EF4-FFF2-40B4-BE49-F238E27FC236}">
                <a16:creationId xmlns:a16="http://schemas.microsoft.com/office/drawing/2014/main" id="{6A354D75-2850-EFEF-9B6E-16282EFCDE4B}"/>
              </a:ext>
            </a:extLst>
          </p:cNvPr>
          <p:cNvSpPr>
            <a:spLocks noGrp="1"/>
          </p:cNvSpPr>
          <p:nvPr>
            <p:ph type="body" sz="quarter" idx="26" hasCustomPrompt="1"/>
          </p:nvPr>
        </p:nvSpPr>
        <p:spPr>
          <a:xfrm>
            <a:off x="20028215" y="18804390"/>
            <a:ext cx="6601414" cy="4100261"/>
          </a:xfrm>
          <a:solidFill>
            <a:schemeClr val="accent6"/>
          </a:solidFill>
        </p:spPr>
        <p:txBody>
          <a:bodyPr lIns="91440" tIns="91440" rIns="91440" bIns="91440"/>
          <a:lstStyle>
            <a:lvl1pPr marL="0" indent="0" algn="ctr">
              <a:buNone/>
              <a:defRPr sz="4470" b="1" i="0">
                <a:solidFill>
                  <a:schemeClr val="bg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
        <p:nvSpPr>
          <p:cNvPr id="23" name="Picture Placeholder 360">
            <a:extLst>
              <a:ext uri="{FF2B5EF4-FFF2-40B4-BE49-F238E27FC236}">
                <a16:creationId xmlns:a16="http://schemas.microsoft.com/office/drawing/2014/main" id="{FBABECBC-CDDA-6887-FB75-25BC231CEC93}"/>
              </a:ext>
            </a:extLst>
          </p:cNvPr>
          <p:cNvSpPr>
            <a:spLocks noGrp="1"/>
          </p:cNvSpPr>
          <p:nvPr>
            <p:ph type="pic" sz="quarter" idx="27"/>
          </p:nvPr>
        </p:nvSpPr>
        <p:spPr>
          <a:xfrm>
            <a:off x="20028215" y="24716933"/>
            <a:ext cx="6601414" cy="9658284"/>
          </a:xfrm>
          <a:solidFill>
            <a:schemeClr val="bg2"/>
          </a:solidFill>
        </p:spPr>
        <p:txBody>
          <a:bodyPr/>
          <a:lstStyle>
            <a:lvl1pPr>
              <a:defRPr/>
            </a:lvl1pPr>
          </a:lstStyle>
          <a:p>
            <a:r>
              <a:rPr lang="en-US"/>
              <a:t>Click icon to add picture</a:t>
            </a:r>
            <a:endParaRPr lang="en-US" dirty="0"/>
          </a:p>
        </p:txBody>
      </p:sp>
      <p:sp>
        <p:nvSpPr>
          <p:cNvPr id="25" name="Text Placeholder 22">
            <a:extLst>
              <a:ext uri="{FF2B5EF4-FFF2-40B4-BE49-F238E27FC236}">
                <a16:creationId xmlns:a16="http://schemas.microsoft.com/office/drawing/2014/main" id="{AA63FF33-3432-1D2E-53DE-B6F0895069F1}"/>
              </a:ext>
            </a:extLst>
          </p:cNvPr>
          <p:cNvSpPr>
            <a:spLocks noGrp="1"/>
          </p:cNvSpPr>
          <p:nvPr>
            <p:ph type="body" sz="quarter" idx="28" hasCustomPrompt="1"/>
          </p:nvPr>
        </p:nvSpPr>
        <p:spPr>
          <a:xfrm>
            <a:off x="20028215" y="34375217"/>
            <a:ext cx="6601414" cy="4100261"/>
          </a:xfrm>
          <a:solidFill>
            <a:schemeClr val="tx1"/>
          </a:solidFill>
        </p:spPr>
        <p:txBody>
          <a:bodyPr lIns="91440" tIns="91440" rIns="91440" bIns="91440"/>
          <a:lstStyle>
            <a:lvl1pPr marL="0" indent="0" algn="ctr">
              <a:buNone/>
              <a:defRPr sz="4470" b="1" i="0">
                <a:solidFill>
                  <a:schemeClr val="bg1"/>
                </a:solidFill>
                <a:latin typeface="Aptos" panose="020B0004020202020204" pitchFamily="34" charset="0"/>
              </a:defRPr>
            </a:lvl1pPr>
            <a:lvl2pPr marL="1135272" indent="0">
              <a:buNone/>
              <a:defRPr>
                <a:solidFill>
                  <a:schemeClr val="bg1"/>
                </a:solidFill>
              </a:defRPr>
            </a:lvl2pPr>
            <a:lvl3pPr marL="2270543" indent="0">
              <a:buNone/>
              <a:defRPr>
                <a:solidFill>
                  <a:schemeClr val="bg1"/>
                </a:solidFill>
              </a:defRPr>
            </a:lvl3pPr>
            <a:lvl4pPr marL="3405815" indent="0">
              <a:buNone/>
              <a:defRPr>
                <a:solidFill>
                  <a:schemeClr val="bg1"/>
                </a:solidFill>
              </a:defRPr>
            </a:lvl4pPr>
            <a:lvl5pPr marL="4541087" indent="0">
              <a:buNone/>
              <a:defRPr>
                <a:solidFill>
                  <a:schemeClr val="bg1"/>
                </a:solidFill>
              </a:defRPr>
            </a:lvl5pPr>
          </a:lstStyle>
          <a:p>
            <a:r>
              <a:rPr lang="en-US" dirty="0"/>
              <a:t>Place content here</a:t>
            </a:r>
          </a:p>
        </p:txBody>
      </p:sp>
    </p:spTree>
    <p:extLst>
      <p:ext uri="{BB962C8B-B14F-4D97-AF65-F5344CB8AC3E}">
        <p14:creationId xmlns:p14="http://schemas.microsoft.com/office/powerpoint/2010/main" val="140063612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Portrait Series">
    <p:spTree>
      <p:nvGrpSpPr>
        <p:cNvPr id="1" name=""/>
        <p:cNvGrpSpPr/>
        <p:nvPr/>
      </p:nvGrpSpPr>
      <p:grpSpPr>
        <a:xfrm>
          <a:off x="0" y="0"/>
          <a:ext cx="0" cy="0"/>
          <a:chOff x="0" y="0"/>
          <a:chExt cx="0" cy="0"/>
        </a:xfrm>
      </p:grpSpPr>
      <p:sp>
        <p:nvSpPr>
          <p:cNvPr id="12" name="Picture Placeholder 360">
            <a:extLst>
              <a:ext uri="{FF2B5EF4-FFF2-40B4-BE49-F238E27FC236}">
                <a16:creationId xmlns:a16="http://schemas.microsoft.com/office/drawing/2014/main" id="{406AFED2-ED49-1112-B21D-D2ECF913338D}"/>
              </a:ext>
            </a:extLst>
          </p:cNvPr>
          <p:cNvSpPr>
            <a:spLocks noGrp="1"/>
          </p:cNvSpPr>
          <p:nvPr>
            <p:ph type="pic" sz="quarter" idx="12"/>
          </p:nvPr>
        </p:nvSpPr>
        <p:spPr>
          <a:xfrm>
            <a:off x="3750745" y="10499738"/>
            <a:ext cx="3503951" cy="8789046"/>
          </a:xfrm>
          <a:solidFill>
            <a:schemeClr val="bg2"/>
          </a:solidFill>
        </p:spPr>
        <p:txBody>
          <a:bodyPr/>
          <a:lstStyle>
            <a:lvl1pPr>
              <a:defRPr/>
            </a:lvl1pPr>
          </a:lstStyle>
          <a:p>
            <a:r>
              <a:rPr lang="en-US"/>
              <a:t>Click icon to add picture</a:t>
            </a:r>
            <a:endParaRPr lang="en-US" dirty="0"/>
          </a:p>
        </p:txBody>
      </p:sp>
      <p:sp>
        <p:nvSpPr>
          <p:cNvPr id="2" name="Title 1">
            <a:extLst>
              <a:ext uri="{FF2B5EF4-FFF2-40B4-BE49-F238E27FC236}">
                <a16:creationId xmlns:a16="http://schemas.microsoft.com/office/drawing/2014/main" id="{174EEC8D-F30D-2272-2A4E-CD93B0D75CC0}"/>
              </a:ext>
            </a:extLst>
          </p:cNvPr>
          <p:cNvSpPr>
            <a:spLocks noGrp="1"/>
          </p:cNvSpPr>
          <p:nvPr>
            <p:ph type="title" hasCustomPrompt="1"/>
          </p:nvPr>
        </p:nvSpPr>
        <p:spPr>
          <a:xfrm>
            <a:off x="781444" y="2278907"/>
            <a:ext cx="28538044" cy="5532389"/>
          </a:xfrm>
        </p:spPr>
        <p:txBody>
          <a:bodyPr/>
          <a:lstStyle>
            <a:lvl1pPr>
              <a:defRPr b="1">
                <a:latin typeface="+mj-lt"/>
              </a:defRPr>
            </a:lvl1pPr>
          </a:lstStyle>
          <a:p>
            <a:r>
              <a:rPr lang="en-US" dirty="0"/>
              <a:t>One-sentence headline stating the main takeaway message</a:t>
            </a:r>
          </a:p>
        </p:txBody>
      </p:sp>
      <p:sp>
        <p:nvSpPr>
          <p:cNvPr id="5" name="Text Placeholder 4">
            <a:extLst>
              <a:ext uri="{FF2B5EF4-FFF2-40B4-BE49-F238E27FC236}">
                <a16:creationId xmlns:a16="http://schemas.microsoft.com/office/drawing/2014/main" id="{7454D37D-9760-333D-5D98-7361CD68B949}"/>
              </a:ext>
            </a:extLst>
          </p:cNvPr>
          <p:cNvSpPr>
            <a:spLocks noGrp="1"/>
          </p:cNvSpPr>
          <p:nvPr>
            <p:ph type="body" sz="quarter" idx="14" hasCustomPrompt="1"/>
          </p:nvPr>
        </p:nvSpPr>
        <p:spPr>
          <a:xfrm>
            <a:off x="3749834" y="19395835"/>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7" name="Picture Placeholder 360">
            <a:extLst>
              <a:ext uri="{FF2B5EF4-FFF2-40B4-BE49-F238E27FC236}">
                <a16:creationId xmlns:a16="http://schemas.microsoft.com/office/drawing/2014/main" id="{25194CC7-DFDD-41E3-3F16-A4BAED70D310}"/>
              </a:ext>
            </a:extLst>
          </p:cNvPr>
          <p:cNvSpPr>
            <a:spLocks noGrp="1"/>
          </p:cNvSpPr>
          <p:nvPr>
            <p:ph type="pic" sz="quarter" idx="15"/>
          </p:nvPr>
        </p:nvSpPr>
        <p:spPr>
          <a:xfrm>
            <a:off x="8466691" y="10499738"/>
            <a:ext cx="3503951" cy="8789046"/>
          </a:xfrm>
          <a:solidFill>
            <a:schemeClr val="bg2"/>
          </a:solidFill>
        </p:spPr>
        <p:txBody>
          <a:bodyPr/>
          <a:lstStyle>
            <a:lvl1pPr>
              <a:defRPr/>
            </a:lvl1pPr>
          </a:lstStyle>
          <a:p>
            <a:r>
              <a:rPr lang="en-US"/>
              <a:t>Click icon to add picture</a:t>
            </a:r>
            <a:endParaRPr lang="en-US" dirty="0"/>
          </a:p>
        </p:txBody>
      </p:sp>
      <p:sp>
        <p:nvSpPr>
          <p:cNvPr id="8" name="Text Placeholder 4">
            <a:extLst>
              <a:ext uri="{FF2B5EF4-FFF2-40B4-BE49-F238E27FC236}">
                <a16:creationId xmlns:a16="http://schemas.microsoft.com/office/drawing/2014/main" id="{259FEBC2-FFA2-F082-C0B4-490D9C6E3682}"/>
              </a:ext>
            </a:extLst>
          </p:cNvPr>
          <p:cNvSpPr>
            <a:spLocks noGrp="1"/>
          </p:cNvSpPr>
          <p:nvPr>
            <p:ph type="body" sz="quarter" idx="16" hasCustomPrompt="1"/>
          </p:nvPr>
        </p:nvSpPr>
        <p:spPr>
          <a:xfrm>
            <a:off x="8465781" y="19395835"/>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10" name="Picture Placeholder 360">
            <a:extLst>
              <a:ext uri="{FF2B5EF4-FFF2-40B4-BE49-F238E27FC236}">
                <a16:creationId xmlns:a16="http://schemas.microsoft.com/office/drawing/2014/main" id="{9E7760E5-8579-2ACD-19F1-A979EC595A81}"/>
              </a:ext>
            </a:extLst>
          </p:cNvPr>
          <p:cNvSpPr>
            <a:spLocks noGrp="1"/>
          </p:cNvSpPr>
          <p:nvPr>
            <p:ph type="pic" sz="quarter" idx="17"/>
          </p:nvPr>
        </p:nvSpPr>
        <p:spPr>
          <a:xfrm>
            <a:off x="13181298" y="10499738"/>
            <a:ext cx="3503951" cy="8789046"/>
          </a:xfrm>
          <a:solidFill>
            <a:schemeClr val="bg2"/>
          </a:solidFill>
        </p:spPr>
        <p:txBody>
          <a:bodyPr/>
          <a:lstStyle>
            <a:lvl1pPr>
              <a:defRPr/>
            </a:lvl1pPr>
          </a:lstStyle>
          <a:p>
            <a:r>
              <a:rPr lang="en-US"/>
              <a:t>Click icon to add picture</a:t>
            </a:r>
            <a:endParaRPr lang="en-US" dirty="0"/>
          </a:p>
        </p:txBody>
      </p:sp>
      <p:sp>
        <p:nvSpPr>
          <p:cNvPr id="13" name="Text Placeholder 4">
            <a:extLst>
              <a:ext uri="{FF2B5EF4-FFF2-40B4-BE49-F238E27FC236}">
                <a16:creationId xmlns:a16="http://schemas.microsoft.com/office/drawing/2014/main" id="{121DEBE6-249D-E1B1-4B52-A019B44949CF}"/>
              </a:ext>
            </a:extLst>
          </p:cNvPr>
          <p:cNvSpPr>
            <a:spLocks noGrp="1"/>
          </p:cNvSpPr>
          <p:nvPr>
            <p:ph type="body" sz="quarter" idx="18" hasCustomPrompt="1"/>
          </p:nvPr>
        </p:nvSpPr>
        <p:spPr>
          <a:xfrm>
            <a:off x="13179949" y="19395835"/>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14" name="Picture Placeholder 360">
            <a:extLst>
              <a:ext uri="{FF2B5EF4-FFF2-40B4-BE49-F238E27FC236}">
                <a16:creationId xmlns:a16="http://schemas.microsoft.com/office/drawing/2014/main" id="{EB7AC011-2F57-EC56-91F9-A965565A4061}"/>
              </a:ext>
            </a:extLst>
          </p:cNvPr>
          <p:cNvSpPr>
            <a:spLocks noGrp="1"/>
          </p:cNvSpPr>
          <p:nvPr>
            <p:ph type="pic" sz="quarter" idx="19"/>
          </p:nvPr>
        </p:nvSpPr>
        <p:spPr>
          <a:xfrm>
            <a:off x="17894157" y="10499738"/>
            <a:ext cx="3503951" cy="8789046"/>
          </a:xfrm>
          <a:solidFill>
            <a:schemeClr val="bg2"/>
          </a:solidFill>
        </p:spPr>
        <p:txBody>
          <a:bodyPr/>
          <a:lstStyle>
            <a:lvl1pPr>
              <a:defRPr/>
            </a:lvl1pPr>
          </a:lstStyle>
          <a:p>
            <a:r>
              <a:rPr lang="en-US"/>
              <a:t>Click icon to add picture</a:t>
            </a:r>
            <a:endParaRPr lang="en-US" dirty="0"/>
          </a:p>
        </p:txBody>
      </p:sp>
      <p:sp>
        <p:nvSpPr>
          <p:cNvPr id="15" name="Text Placeholder 4">
            <a:extLst>
              <a:ext uri="{FF2B5EF4-FFF2-40B4-BE49-F238E27FC236}">
                <a16:creationId xmlns:a16="http://schemas.microsoft.com/office/drawing/2014/main" id="{D59762E5-F688-DBA8-4C37-B3A3C58F18B9}"/>
              </a:ext>
            </a:extLst>
          </p:cNvPr>
          <p:cNvSpPr>
            <a:spLocks noGrp="1"/>
          </p:cNvSpPr>
          <p:nvPr>
            <p:ph type="body" sz="quarter" idx="20" hasCustomPrompt="1"/>
          </p:nvPr>
        </p:nvSpPr>
        <p:spPr>
          <a:xfrm>
            <a:off x="17893245" y="19395835"/>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24" name="Picture Placeholder 360">
            <a:extLst>
              <a:ext uri="{FF2B5EF4-FFF2-40B4-BE49-F238E27FC236}">
                <a16:creationId xmlns:a16="http://schemas.microsoft.com/office/drawing/2014/main" id="{8A47F1D3-73AD-F467-48EE-D2074775291F}"/>
              </a:ext>
            </a:extLst>
          </p:cNvPr>
          <p:cNvSpPr>
            <a:spLocks noGrp="1"/>
          </p:cNvSpPr>
          <p:nvPr>
            <p:ph type="pic" sz="quarter" idx="21"/>
          </p:nvPr>
        </p:nvSpPr>
        <p:spPr>
          <a:xfrm>
            <a:off x="22606541" y="10499738"/>
            <a:ext cx="3503951" cy="8789046"/>
          </a:xfrm>
          <a:solidFill>
            <a:schemeClr val="bg2"/>
          </a:solidFill>
        </p:spPr>
        <p:txBody>
          <a:bodyPr/>
          <a:lstStyle>
            <a:lvl1pPr>
              <a:defRPr/>
            </a:lvl1pPr>
          </a:lstStyle>
          <a:p>
            <a:r>
              <a:rPr lang="en-US"/>
              <a:t>Click icon to add picture</a:t>
            </a:r>
            <a:endParaRPr lang="en-US" dirty="0"/>
          </a:p>
        </p:txBody>
      </p:sp>
      <p:sp>
        <p:nvSpPr>
          <p:cNvPr id="26" name="Text Placeholder 4">
            <a:extLst>
              <a:ext uri="{FF2B5EF4-FFF2-40B4-BE49-F238E27FC236}">
                <a16:creationId xmlns:a16="http://schemas.microsoft.com/office/drawing/2014/main" id="{B4A73141-DACC-B694-EAA5-D499AAA41AA2}"/>
              </a:ext>
            </a:extLst>
          </p:cNvPr>
          <p:cNvSpPr>
            <a:spLocks noGrp="1"/>
          </p:cNvSpPr>
          <p:nvPr>
            <p:ph type="body" sz="quarter" idx="22" hasCustomPrompt="1"/>
          </p:nvPr>
        </p:nvSpPr>
        <p:spPr>
          <a:xfrm>
            <a:off x="22605632" y="19395835"/>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3" name="Picture Placeholder 360">
            <a:extLst>
              <a:ext uri="{FF2B5EF4-FFF2-40B4-BE49-F238E27FC236}">
                <a16:creationId xmlns:a16="http://schemas.microsoft.com/office/drawing/2014/main" id="{50C0265D-4C37-A6EB-018A-088C3665D77B}"/>
              </a:ext>
            </a:extLst>
          </p:cNvPr>
          <p:cNvSpPr>
            <a:spLocks noGrp="1"/>
          </p:cNvSpPr>
          <p:nvPr>
            <p:ph type="pic" sz="quarter" idx="23"/>
          </p:nvPr>
        </p:nvSpPr>
        <p:spPr>
          <a:xfrm>
            <a:off x="3749834" y="24782733"/>
            <a:ext cx="3503951" cy="8789046"/>
          </a:xfrm>
          <a:solidFill>
            <a:schemeClr val="bg2"/>
          </a:solidFill>
        </p:spPr>
        <p:txBody>
          <a:bodyPr/>
          <a:lstStyle>
            <a:lvl1pPr>
              <a:defRPr/>
            </a:lvl1pPr>
          </a:lstStyle>
          <a:p>
            <a:r>
              <a:rPr lang="en-US"/>
              <a:t>Click icon to add picture</a:t>
            </a:r>
            <a:endParaRPr lang="en-US" dirty="0"/>
          </a:p>
        </p:txBody>
      </p:sp>
      <p:sp>
        <p:nvSpPr>
          <p:cNvPr id="4" name="Text Placeholder 4">
            <a:extLst>
              <a:ext uri="{FF2B5EF4-FFF2-40B4-BE49-F238E27FC236}">
                <a16:creationId xmlns:a16="http://schemas.microsoft.com/office/drawing/2014/main" id="{3171DB7C-B77B-BA2F-D42D-E70799E1CF45}"/>
              </a:ext>
            </a:extLst>
          </p:cNvPr>
          <p:cNvSpPr>
            <a:spLocks noGrp="1"/>
          </p:cNvSpPr>
          <p:nvPr>
            <p:ph type="body" sz="quarter" idx="24" hasCustomPrompt="1"/>
          </p:nvPr>
        </p:nvSpPr>
        <p:spPr>
          <a:xfrm>
            <a:off x="3748925" y="33678823"/>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6" name="Picture Placeholder 360">
            <a:extLst>
              <a:ext uri="{FF2B5EF4-FFF2-40B4-BE49-F238E27FC236}">
                <a16:creationId xmlns:a16="http://schemas.microsoft.com/office/drawing/2014/main" id="{54228786-C065-7CF8-8C9C-C9622BDB5F7E}"/>
              </a:ext>
            </a:extLst>
          </p:cNvPr>
          <p:cNvSpPr>
            <a:spLocks noGrp="1"/>
          </p:cNvSpPr>
          <p:nvPr>
            <p:ph type="pic" sz="quarter" idx="25"/>
          </p:nvPr>
        </p:nvSpPr>
        <p:spPr>
          <a:xfrm>
            <a:off x="8465785" y="24782733"/>
            <a:ext cx="3503951" cy="8789046"/>
          </a:xfrm>
          <a:solidFill>
            <a:schemeClr val="bg2"/>
          </a:solidFill>
        </p:spPr>
        <p:txBody>
          <a:bodyPr/>
          <a:lstStyle>
            <a:lvl1pPr>
              <a:defRPr/>
            </a:lvl1pPr>
          </a:lstStyle>
          <a:p>
            <a:r>
              <a:rPr lang="en-US"/>
              <a:t>Click icon to add picture</a:t>
            </a:r>
            <a:endParaRPr lang="en-US" dirty="0"/>
          </a:p>
        </p:txBody>
      </p:sp>
      <p:sp>
        <p:nvSpPr>
          <p:cNvPr id="9" name="Text Placeholder 4">
            <a:extLst>
              <a:ext uri="{FF2B5EF4-FFF2-40B4-BE49-F238E27FC236}">
                <a16:creationId xmlns:a16="http://schemas.microsoft.com/office/drawing/2014/main" id="{9C03BA11-280F-ED2F-8FE5-AD08B0D44816}"/>
              </a:ext>
            </a:extLst>
          </p:cNvPr>
          <p:cNvSpPr>
            <a:spLocks noGrp="1"/>
          </p:cNvSpPr>
          <p:nvPr>
            <p:ph type="body" sz="quarter" idx="26" hasCustomPrompt="1"/>
          </p:nvPr>
        </p:nvSpPr>
        <p:spPr>
          <a:xfrm>
            <a:off x="8464873" y="33678823"/>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11" name="Picture Placeholder 360">
            <a:extLst>
              <a:ext uri="{FF2B5EF4-FFF2-40B4-BE49-F238E27FC236}">
                <a16:creationId xmlns:a16="http://schemas.microsoft.com/office/drawing/2014/main" id="{D0FFE670-33BD-AB72-DB9E-26A7E5785E56}"/>
              </a:ext>
            </a:extLst>
          </p:cNvPr>
          <p:cNvSpPr>
            <a:spLocks noGrp="1"/>
          </p:cNvSpPr>
          <p:nvPr>
            <p:ph type="pic" sz="quarter" idx="27"/>
          </p:nvPr>
        </p:nvSpPr>
        <p:spPr>
          <a:xfrm>
            <a:off x="13180387" y="24782733"/>
            <a:ext cx="3503951" cy="8789046"/>
          </a:xfrm>
          <a:solidFill>
            <a:schemeClr val="bg2"/>
          </a:solidFill>
        </p:spPr>
        <p:txBody>
          <a:bodyPr/>
          <a:lstStyle>
            <a:lvl1pPr>
              <a:defRPr/>
            </a:lvl1pPr>
          </a:lstStyle>
          <a:p>
            <a:r>
              <a:rPr lang="en-US"/>
              <a:t>Click icon to add picture</a:t>
            </a:r>
            <a:endParaRPr lang="en-US" dirty="0"/>
          </a:p>
        </p:txBody>
      </p:sp>
      <p:sp>
        <p:nvSpPr>
          <p:cNvPr id="16" name="Text Placeholder 4">
            <a:extLst>
              <a:ext uri="{FF2B5EF4-FFF2-40B4-BE49-F238E27FC236}">
                <a16:creationId xmlns:a16="http://schemas.microsoft.com/office/drawing/2014/main" id="{36FD3033-3412-943B-9B60-3555F20EAC66}"/>
              </a:ext>
            </a:extLst>
          </p:cNvPr>
          <p:cNvSpPr>
            <a:spLocks noGrp="1"/>
          </p:cNvSpPr>
          <p:nvPr>
            <p:ph type="body" sz="quarter" idx="28" hasCustomPrompt="1"/>
          </p:nvPr>
        </p:nvSpPr>
        <p:spPr>
          <a:xfrm>
            <a:off x="13179040" y="33678823"/>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17" name="Picture Placeholder 360">
            <a:extLst>
              <a:ext uri="{FF2B5EF4-FFF2-40B4-BE49-F238E27FC236}">
                <a16:creationId xmlns:a16="http://schemas.microsoft.com/office/drawing/2014/main" id="{D90F4C59-A65F-7802-34A6-70D69C5041A5}"/>
              </a:ext>
            </a:extLst>
          </p:cNvPr>
          <p:cNvSpPr>
            <a:spLocks noGrp="1"/>
          </p:cNvSpPr>
          <p:nvPr>
            <p:ph type="pic" sz="quarter" idx="29"/>
          </p:nvPr>
        </p:nvSpPr>
        <p:spPr>
          <a:xfrm>
            <a:off x="17893245" y="24782733"/>
            <a:ext cx="3503951" cy="8789046"/>
          </a:xfrm>
          <a:solidFill>
            <a:schemeClr val="bg2"/>
          </a:solidFill>
        </p:spPr>
        <p:txBody>
          <a:bodyPr/>
          <a:lstStyle>
            <a:lvl1pPr>
              <a:defRPr/>
            </a:lvl1pPr>
          </a:lstStyle>
          <a:p>
            <a:r>
              <a:rPr lang="en-US"/>
              <a:t>Click icon to add picture</a:t>
            </a:r>
            <a:endParaRPr lang="en-US" dirty="0"/>
          </a:p>
        </p:txBody>
      </p:sp>
      <p:sp>
        <p:nvSpPr>
          <p:cNvPr id="18" name="Text Placeholder 4">
            <a:extLst>
              <a:ext uri="{FF2B5EF4-FFF2-40B4-BE49-F238E27FC236}">
                <a16:creationId xmlns:a16="http://schemas.microsoft.com/office/drawing/2014/main" id="{134846F9-F8EB-3656-08DF-03E1A00CD633}"/>
              </a:ext>
            </a:extLst>
          </p:cNvPr>
          <p:cNvSpPr>
            <a:spLocks noGrp="1"/>
          </p:cNvSpPr>
          <p:nvPr>
            <p:ph type="body" sz="quarter" idx="30" hasCustomPrompt="1"/>
          </p:nvPr>
        </p:nvSpPr>
        <p:spPr>
          <a:xfrm>
            <a:off x="17892336" y="33678823"/>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19" name="Picture Placeholder 360">
            <a:extLst>
              <a:ext uri="{FF2B5EF4-FFF2-40B4-BE49-F238E27FC236}">
                <a16:creationId xmlns:a16="http://schemas.microsoft.com/office/drawing/2014/main" id="{9694CBBD-6AE6-ADDC-80FB-FDFA2458BCB3}"/>
              </a:ext>
            </a:extLst>
          </p:cNvPr>
          <p:cNvSpPr>
            <a:spLocks noGrp="1"/>
          </p:cNvSpPr>
          <p:nvPr>
            <p:ph type="pic" sz="quarter" idx="31"/>
          </p:nvPr>
        </p:nvSpPr>
        <p:spPr>
          <a:xfrm>
            <a:off x="22605635" y="24782733"/>
            <a:ext cx="3503951" cy="8789046"/>
          </a:xfrm>
          <a:solidFill>
            <a:schemeClr val="bg2"/>
          </a:solidFill>
        </p:spPr>
        <p:txBody>
          <a:bodyPr/>
          <a:lstStyle>
            <a:lvl1pPr>
              <a:defRPr/>
            </a:lvl1pPr>
          </a:lstStyle>
          <a:p>
            <a:r>
              <a:rPr lang="en-US"/>
              <a:t>Click icon to add picture</a:t>
            </a:r>
            <a:endParaRPr lang="en-US" dirty="0"/>
          </a:p>
        </p:txBody>
      </p:sp>
      <p:sp>
        <p:nvSpPr>
          <p:cNvPr id="20" name="Text Placeholder 4">
            <a:extLst>
              <a:ext uri="{FF2B5EF4-FFF2-40B4-BE49-F238E27FC236}">
                <a16:creationId xmlns:a16="http://schemas.microsoft.com/office/drawing/2014/main" id="{4DB0CCF3-7E0B-FACF-F244-CCF6EC2D9306}"/>
              </a:ext>
            </a:extLst>
          </p:cNvPr>
          <p:cNvSpPr>
            <a:spLocks noGrp="1"/>
          </p:cNvSpPr>
          <p:nvPr>
            <p:ph type="body" sz="quarter" idx="32" hasCustomPrompt="1"/>
          </p:nvPr>
        </p:nvSpPr>
        <p:spPr>
          <a:xfrm>
            <a:off x="22604724" y="33678823"/>
            <a:ext cx="3506640" cy="2006047"/>
          </a:xfrm>
        </p:spPr>
        <p:txBody>
          <a:bodyPr tIns="91440"/>
          <a:lstStyle>
            <a:lvl1pPr marL="0" indent="0">
              <a:buNone/>
              <a:defRPr sz="3973" b="0"/>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Tree>
    <p:extLst>
      <p:ext uri="{BB962C8B-B14F-4D97-AF65-F5344CB8AC3E}">
        <p14:creationId xmlns:p14="http://schemas.microsoft.com/office/powerpoint/2010/main" val="24295482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Portrait Series">
    <p:spTree>
      <p:nvGrpSpPr>
        <p:cNvPr id="1" name=""/>
        <p:cNvGrpSpPr/>
        <p:nvPr/>
      </p:nvGrpSpPr>
      <p:grpSpPr>
        <a:xfrm>
          <a:off x="0" y="0"/>
          <a:ext cx="0" cy="0"/>
          <a:chOff x="0" y="0"/>
          <a:chExt cx="0" cy="0"/>
        </a:xfrm>
      </p:grpSpPr>
      <p:sp>
        <p:nvSpPr>
          <p:cNvPr id="12" name="Picture Placeholder 360">
            <a:extLst>
              <a:ext uri="{FF2B5EF4-FFF2-40B4-BE49-F238E27FC236}">
                <a16:creationId xmlns:a16="http://schemas.microsoft.com/office/drawing/2014/main" id="{406AFED2-ED49-1112-B21D-D2ECF913338D}"/>
              </a:ext>
            </a:extLst>
          </p:cNvPr>
          <p:cNvSpPr>
            <a:spLocks noGrp="1"/>
          </p:cNvSpPr>
          <p:nvPr>
            <p:ph type="pic" sz="quarter" idx="12"/>
          </p:nvPr>
        </p:nvSpPr>
        <p:spPr>
          <a:xfrm>
            <a:off x="781443" y="10463157"/>
            <a:ext cx="3503951" cy="8789046"/>
          </a:xfrm>
          <a:solidFill>
            <a:schemeClr val="bg2"/>
          </a:solidFill>
        </p:spPr>
        <p:txBody>
          <a:bodyPr/>
          <a:lstStyle>
            <a:lvl1pPr>
              <a:defRPr/>
            </a:lvl1pPr>
          </a:lstStyle>
          <a:p>
            <a:r>
              <a:rPr lang="en-US"/>
              <a:t>Click icon to add picture</a:t>
            </a:r>
            <a:endParaRPr lang="en-US" dirty="0"/>
          </a:p>
        </p:txBody>
      </p:sp>
      <p:sp>
        <p:nvSpPr>
          <p:cNvPr id="2" name="Title 1">
            <a:extLst>
              <a:ext uri="{FF2B5EF4-FFF2-40B4-BE49-F238E27FC236}">
                <a16:creationId xmlns:a16="http://schemas.microsoft.com/office/drawing/2014/main" id="{174EEC8D-F30D-2272-2A4E-CD93B0D75CC0}"/>
              </a:ext>
            </a:extLst>
          </p:cNvPr>
          <p:cNvSpPr>
            <a:spLocks noGrp="1"/>
          </p:cNvSpPr>
          <p:nvPr>
            <p:ph type="title" hasCustomPrompt="1"/>
          </p:nvPr>
        </p:nvSpPr>
        <p:spPr>
          <a:xfrm>
            <a:off x="781444" y="2278907"/>
            <a:ext cx="28538044" cy="5532389"/>
          </a:xfrm>
        </p:spPr>
        <p:txBody>
          <a:bodyPr/>
          <a:lstStyle>
            <a:lvl1pPr>
              <a:defRPr>
                <a:latin typeface="+mj-lt"/>
              </a:defRPr>
            </a:lvl1pPr>
          </a:lstStyle>
          <a:p>
            <a:r>
              <a:rPr lang="en-US" dirty="0"/>
              <a:t>One-sentence headline stating the main takeaway message</a:t>
            </a:r>
          </a:p>
        </p:txBody>
      </p:sp>
      <p:sp>
        <p:nvSpPr>
          <p:cNvPr id="5" name="Text Placeholder 4">
            <a:extLst>
              <a:ext uri="{FF2B5EF4-FFF2-40B4-BE49-F238E27FC236}">
                <a16:creationId xmlns:a16="http://schemas.microsoft.com/office/drawing/2014/main" id="{7454D37D-9760-333D-5D98-7361CD68B949}"/>
              </a:ext>
            </a:extLst>
          </p:cNvPr>
          <p:cNvSpPr>
            <a:spLocks noGrp="1"/>
          </p:cNvSpPr>
          <p:nvPr>
            <p:ph type="body" sz="quarter" idx="14" hasCustomPrompt="1"/>
          </p:nvPr>
        </p:nvSpPr>
        <p:spPr>
          <a:xfrm>
            <a:off x="780533" y="19359248"/>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7" name="Picture Placeholder 360">
            <a:extLst>
              <a:ext uri="{FF2B5EF4-FFF2-40B4-BE49-F238E27FC236}">
                <a16:creationId xmlns:a16="http://schemas.microsoft.com/office/drawing/2014/main" id="{25194CC7-DFDD-41E3-3F16-A4BAED70D310}"/>
              </a:ext>
            </a:extLst>
          </p:cNvPr>
          <p:cNvSpPr>
            <a:spLocks noGrp="1"/>
          </p:cNvSpPr>
          <p:nvPr>
            <p:ph type="pic" sz="quarter" idx="15"/>
          </p:nvPr>
        </p:nvSpPr>
        <p:spPr>
          <a:xfrm>
            <a:off x="4944287" y="10463157"/>
            <a:ext cx="3503951" cy="8789046"/>
          </a:xfrm>
          <a:solidFill>
            <a:schemeClr val="bg2"/>
          </a:solidFill>
        </p:spPr>
        <p:txBody>
          <a:bodyPr/>
          <a:lstStyle>
            <a:lvl1pPr>
              <a:defRPr/>
            </a:lvl1pPr>
          </a:lstStyle>
          <a:p>
            <a:r>
              <a:rPr lang="en-US"/>
              <a:t>Click icon to add picture</a:t>
            </a:r>
            <a:endParaRPr lang="en-US" dirty="0"/>
          </a:p>
        </p:txBody>
      </p:sp>
      <p:sp>
        <p:nvSpPr>
          <p:cNvPr id="8" name="Text Placeholder 4">
            <a:extLst>
              <a:ext uri="{FF2B5EF4-FFF2-40B4-BE49-F238E27FC236}">
                <a16:creationId xmlns:a16="http://schemas.microsoft.com/office/drawing/2014/main" id="{259FEBC2-FFA2-F082-C0B4-490D9C6E3682}"/>
              </a:ext>
            </a:extLst>
          </p:cNvPr>
          <p:cNvSpPr>
            <a:spLocks noGrp="1"/>
          </p:cNvSpPr>
          <p:nvPr>
            <p:ph type="body" sz="quarter" idx="16" hasCustomPrompt="1"/>
          </p:nvPr>
        </p:nvSpPr>
        <p:spPr>
          <a:xfrm>
            <a:off x="4943376" y="19359248"/>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10" name="Picture Placeholder 360">
            <a:extLst>
              <a:ext uri="{FF2B5EF4-FFF2-40B4-BE49-F238E27FC236}">
                <a16:creationId xmlns:a16="http://schemas.microsoft.com/office/drawing/2014/main" id="{9E7760E5-8579-2ACD-19F1-A979EC595A81}"/>
              </a:ext>
            </a:extLst>
          </p:cNvPr>
          <p:cNvSpPr>
            <a:spLocks noGrp="1"/>
          </p:cNvSpPr>
          <p:nvPr>
            <p:ph type="pic" sz="quarter" idx="17"/>
          </p:nvPr>
        </p:nvSpPr>
        <p:spPr>
          <a:xfrm>
            <a:off x="9107129" y="10463157"/>
            <a:ext cx="3503951" cy="8789046"/>
          </a:xfrm>
          <a:solidFill>
            <a:schemeClr val="bg2"/>
          </a:solidFill>
        </p:spPr>
        <p:txBody>
          <a:bodyPr/>
          <a:lstStyle>
            <a:lvl1pPr>
              <a:defRPr/>
            </a:lvl1pPr>
          </a:lstStyle>
          <a:p>
            <a:r>
              <a:rPr lang="en-US"/>
              <a:t>Click icon to add picture</a:t>
            </a:r>
            <a:endParaRPr lang="en-US" dirty="0"/>
          </a:p>
        </p:txBody>
      </p:sp>
      <p:sp>
        <p:nvSpPr>
          <p:cNvPr id="13" name="Text Placeholder 4">
            <a:extLst>
              <a:ext uri="{FF2B5EF4-FFF2-40B4-BE49-F238E27FC236}">
                <a16:creationId xmlns:a16="http://schemas.microsoft.com/office/drawing/2014/main" id="{121DEBE6-249D-E1B1-4B52-A019B44949CF}"/>
              </a:ext>
            </a:extLst>
          </p:cNvPr>
          <p:cNvSpPr>
            <a:spLocks noGrp="1"/>
          </p:cNvSpPr>
          <p:nvPr>
            <p:ph type="body" sz="quarter" idx="18" hasCustomPrompt="1"/>
          </p:nvPr>
        </p:nvSpPr>
        <p:spPr>
          <a:xfrm>
            <a:off x="9106217" y="19359248"/>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14" name="Picture Placeholder 360">
            <a:extLst>
              <a:ext uri="{FF2B5EF4-FFF2-40B4-BE49-F238E27FC236}">
                <a16:creationId xmlns:a16="http://schemas.microsoft.com/office/drawing/2014/main" id="{EB7AC011-2F57-EC56-91F9-A965565A4061}"/>
              </a:ext>
            </a:extLst>
          </p:cNvPr>
          <p:cNvSpPr>
            <a:spLocks noGrp="1"/>
          </p:cNvSpPr>
          <p:nvPr>
            <p:ph type="pic" sz="quarter" idx="19"/>
          </p:nvPr>
        </p:nvSpPr>
        <p:spPr>
          <a:xfrm>
            <a:off x="13269968" y="10463157"/>
            <a:ext cx="3503951" cy="8789046"/>
          </a:xfrm>
          <a:solidFill>
            <a:schemeClr val="bg2"/>
          </a:solidFill>
        </p:spPr>
        <p:txBody>
          <a:bodyPr/>
          <a:lstStyle>
            <a:lvl1pPr>
              <a:defRPr/>
            </a:lvl1pPr>
          </a:lstStyle>
          <a:p>
            <a:r>
              <a:rPr lang="en-US"/>
              <a:t>Click icon to add picture</a:t>
            </a:r>
            <a:endParaRPr lang="en-US" dirty="0"/>
          </a:p>
        </p:txBody>
      </p:sp>
      <p:sp>
        <p:nvSpPr>
          <p:cNvPr id="15" name="Text Placeholder 4">
            <a:extLst>
              <a:ext uri="{FF2B5EF4-FFF2-40B4-BE49-F238E27FC236}">
                <a16:creationId xmlns:a16="http://schemas.microsoft.com/office/drawing/2014/main" id="{D59762E5-F688-DBA8-4C37-B3A3C58F18B9}"/>
              </a:ext>
            </a:extLst>
          </p:cNvPr>
          <p:cNvSpPr>
            <a:spLocks noGrp="1"/>
          </p:cNvSpPr>
          <p:nvPr>
            <p:ph type="body" sz="quarter" idx="20" hasCustomPrompt="1"/>
          </p:nvPr>
        </p:nvSpPr>
        <p:spPr>
          <a:xfrm>
            <a:off x="13269059" y="19359248"/>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24" name="Picture Placeholder 360">
            <a:extLst>
              <a:ext uri="{FF2B5EF4-FFF2-40B4-BE49-F238E27FC236}">
                <a16:creationId xmlns:a16="http://schemas.microsoft.com/office/drawing/2014/main" id="{8A47F1D3-73AD-F467-48EE-D2074775291F}"/>
              </a:ext>
            </a:extLst>
          </p:cNvPr>
          <p:cNvSpPr>
            <a:spLocks noGrp="1"/>
          </p:cNvSpPr>
          <p:nvPr>
            <p:ph type="pic" sz="quarter" idx="21"/>
          </p:nvPr>
        </p:nvSpPr>
        <p:spPr>
          <a:xfrm>
            <a:off x="17432813" y="10463157"/>
            <a:ext cx="3503951" cy="8789046"/>
          </a:xfrm>
          <a:solidFill>
            <a:schemeClr val="bg2"/>
          </a:solidFill>
        </p:spPr>
        <p:txBody>
          <a:bodyPr/>
          <a:lstStyle>
            <a:lvl1pPr>
              <a:defRPr/>
            </a:lvl1pPr>
          </a:lstStyle>
          <a:p>
            <a:r>
              <a:rPr lang="en-US"/>
              <a:t>Click icon to add picture</a:t>
            </a:r>
            <a:endParaRPr lang="en-US" dirty="0"/>
          </a:p>
        </p:txBody>
      </p:sp>
      <p:sp>
        <p:nvSpPr>
          <p:cNvPr id="26" name="Text Placeholder 4">
            <a:extLst>
              <a:ext uri="{FF2B5EF4-FFF2-40B4-BE49-F238E27FC236}">
                <a16:creationId xmlns:a16="http://schemas.microsoft.com/office/drawing/2014/main" id="{B4A73141-DACC-B694-EAA5-D499AAA41AA2}"/>
              </a:ext>
            </a:extLst>
          </p:cNvPr>
          <p:cNvSpPr>
            <a:spLocks noGrp="1"/>
          </p:cNvSpPr>
          <p:nvPr>
            <p:ph type="body" sz="quarter" idx="22" hasCustomPrompt="1"/>
          </p:nvPr>
        </p:nvSpPr>
        <p:spPr>
          <a:xfrm>
            <a:off x="17431900" y="19359248"/>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27" name="Picture Placeholder 360">
            <a:extLst>
              <a:ext uri="{FF2B5EF4-FFF2-40B4-BE49-F238E27FC236}">
                <a16:creationId xmlns:a16="http://schemas.microsoft.com/office/drawing/2014/main" id="{7EDA5855-F73F-935A-1566-720D38EC07DF}"/>
              </a:ext>
            </a:extLst>
          </p:cNvPr>
          <p:cNvSpPr>
            <a:spLocks noGrp="1"/>
          </p:cNvSpPr>
          <p:nvPr>
            <p:ph type="pic" sz="quarter" idx="23"/>
          </p:nvPr>
        </p:nvSpPr>
        <p:spPr>
          <a:xfrm>
            <a:off x="21594743" y="10463157"/>
            <a:ext cx="3503951" cy="8789046"/>
          </a:xfrm>
          <a:solidFill>
            <a:schemeClr val="bg2"/>
          </a:solidFill>
        </p:spPr>
        <p:txBody>
          <a:bodyPr/>
          <a:lstStyle>
            <a:lvl1pPr>
              <a:defRPr/>
            </a:lvl1pPr>
          </a:lstStyle>
          <a:p>
            <a:r>
              <a:rPr lang="en-US"/>
              <a:t>Click icon to add picture</a:t>
            </a:r>
            <a:endParaRPr lang="en-US" dirty="0"/>
          </a:p>
        </p:txBody>
      </p:sp>
      <p:sp>
        <p:nvSpPr>
          <p:cNvPr id="28" name="Text Placeholder 4">
            <a:extLst>
              <a:ext uri="{FF2B5EF4-FFF2-40B4-BE49-F238E27FC236}">
                <a16:creationId xmlns:a16="http://schemas.microsoft.com/office/drawing/2014/main" id="{CA7A6897-50BB-69EA-CE0D-8428224909F6}"/>
              </a:ext>
            </a:extLst>
          </p:cNvPr>
          <p:cNvSpPr>
            <a:spLocks noGrp="1"/>
          </p:cNvSpPr>
          <p:nvPr>
            <p:ph type="body" sz="quarter" idx="24" hasCustomPrompt="1"/>
          </p:nvPr>
        </p:nvSpPr>
        <p:spPr>
          <a:xfrm>
            <a:off x="21593833" y="19359248"/>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29" name="Picture Placeholder 360">
            <a:extLst>
              <a:ext uri="{FF2B5EF4-FFF2-40B4-BE49-F238E27FC236}">
                <a16:creationId xmlns:a16="http://schemas.microsoft.com/office/drawing/2014/main" id="{D09EF4CE-B526-1CEA-9EDD-34A61A70EE7C}"/>
              </a:ext>
            </a:extLst>
          </p:cNvPr>
          <p:cNvSpPr>
            <a:spLocks noGrp="1"/>
          </p:cNvSpPr>
          <p:nvPr>
            <p:ph type="pic" sz="quarter" idx="25"/>
          </p:nvPr>
        </p:nvSpPr>
        <p:spPr>
          <a:xfrm>
            <a:off x="25755767" y="10463157"/>
            <a:ext cx="3503951" cy="8789046"/>
          </a:xfrm>
          <a:solidFill>
            <a:schemeClr val="bg2"/>
          </a:solidFill>
        </p:spPr>
        <p:txBody>
          <a:bodyPr/>
          <a:lstStyle>
            <a:lvl1pPr>
              <a:defRPr/>
            </a:lvl1pPr>
          </a:lstStyle>
          <a:p>
            <a:r>
              <a:rPr lang="en-US"/>
              <a:t>Click icon to add picture</a:t>
            </a:r>
            <a:endParaRPr lang="en-US" dirty="0"/>
          </a:p>
        </p:txBody>
      </p:sp>
      <p:sp>
        <p:nvSpPr>
          <p:cNvPr id="30" name="Text Placeholder 4">
            <a:extLst>
              <a:ext uri="{FF2B5EF4-FFF2-40B4-BE49-F238E27FC236}">
                <a16:creationId xmlns:a16="http://schemas.microsoft.com/office/drawing/2014/main" id="{993FC27B-1624-B783-DF96-5521C31FB6AD}"/>
              </a:ext>
            </a:extLst>
          </p:cNvPr>
          <p:cNvSpPr>
            <a:spLocks noGrp="1"/>
          </p:cNvSpPr>
          <p:nvPr>
            <p:ph type="body" sz="quarter" idx="26" hasCustomPrompt="1"/>
          </p:nvPr>
        </p:nvSpPr>
        <p:spPr>
          <a:xfrm>
            <a:off x="25754857" y="19359248"/>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31" name="Picture Placeholder 360">
            <a:extLst>
              <a:ext uri="{FF2B5EF4-FFF2-40B4-BE49-F238E27FC236}">
                <a16:creationId xmlns:a16="http://schemas.microsoft.com/office/drawing/2014/main" id="{5A8BA158-C0D0-7A81-D0D2-8428A63A3D75}"/>
              </a:ext>
            </a:extLst>
          </p:cNvPr>
          <p:cNvSpPr>
            <a:spLocks noGrp="1"/>
          </p:cNvSpPr>
          <p:nvPr>
            <p:ph type="pic" sz="quarter" idx="27"/>
          </p:nvPr>
        </p:nvSpPr>
        <p:spPr>
          <a:xfrm>
            <a:off x="787551" y="24731078"/>
            <a:ext cx="3503951" cy="8789046"/>
          </a:xfrm>
          <a:solidFill>
            <a:schemeClr val="bg2"/>
          </a:solidFill>
        </p:spPr>
        <p:txBody>
          <a:bodyPr/>
          <a:lstStyle>
            <a:lvl1pPr>
              <a:defRPr/>
            </a:lvl1pPr>
          </a:lstStyle>
          <a:p>
            <a:r>
              <a:rPr lang="en-US"/>
              <a:t>Click icon to add picture</a:t>
            </a:r>
            <a:endParaRPr lang="en-US" dirty="0"/>
          </a:p>
        </p:txBody>
      </p:sp>
      <p:sp>
        <p:nvSpPr>
          <p:cNvPr id="32" name="Text Placeholder 4">
            <a:extLst>
              <a:ext uri="{FF2B5EF4-FFF2-40B4-BE49-F238E27FC236}">
                <a16:creationId xmlns:a16="http://schemas.microsoft.com/office/drawing/2014/main" id="{39D4BA50-34B9-66B8-EAF5-82AF534969D1}"/>
              </a:ext>
            </a:extLst>
          </p:cNvPr>
          <p:cNvSpPr>
            <a:spLocks noGrp="1"/>
          </p:cNvSpPr>
          <p:nvPr>
            <p:ph type="body" sz="quarter" idx="28" hasCustomPrompt="1"/>
          </p:nvPr>
        </p:nvSpPr>
        <p:spPr>
          <a:xfrm>
            <a:off x="786642" y="33627169"/>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33" name="Picture Placeholder 360">
            <a:extLst>
              <a:ext uri="{FF2B5EF4-FFF2-40B4-BE49-F238E27FC236}">
                <a16:creationId xmlns:a16="http://schemas.microsoft.com/office/drawing/2014/main" id="{9764F327-567A-B4BD-324B-5E6E4A38AE8A}"/>
              </a:ext>
            </a:extLst>
          </p:cNvPr>
          <p:cNvSpPr>
            <a:spLocks noGrp="1"/>
          </p:cNvSpPr>
          <p:nvPr>
            <p:ph type="pic" sz="quarter" idx="29"/>
          </p:nvPr>
        </p:nvSpPr>
        <p:spPr>
          <a:xfrm>
            <a:off x="4950396" y="24731078"/>
            <a:ext cx="3503951" cy="8789046"/>
          </a:xfrm>
          <a:solidFill>
            <a:schemeClr val="bg2"/>
          </a:solidFill>
        </p:spPr>
        <p:txBody>
          <a:bodyPr/>
          <a:lstStyle>
            <a:lvl1pPr>
              <a:defRPr/>
            </a:lvl1pPr>
          </a:lstStyle>
          <a:p>
            <a:r>
              <a:rPr lang="en-US"/>
              <a:t>Click icon to add picture</a:t>
            </a:r>
            <a:endParaRPr lang="en-US" dirty="0"/>
          </a:p>
        </p:txBody>
      </p:sp>
      <p:sp>
        <p:nvSpPr>
          <p:cNvPr id="34" name="Text Placeholder 4">
            <a:extLst>
              <a:ext uri="{FF2B5EF4-FFF2-40B4-BE49-F238E27FC236}">
                <a16:creationId xmlns:a16="http://schemas.microsoft.com/office/drawing/2014/main" id="{81407771-83D8-01C3-0563-CE45ADD67E2A}"/>
              </a:ext>
            </a:extLst>
          </p:cNvPr>
          <p:cNvSpPr>
            <a:spLocks noGrp="1"/>
          </p:cNvSpPr>
          <p:nvPr>
            <p:ph type="body" sz="quarter" idx="30" hasCustomPrompt="1"/>
          </p:nvPr>
        </p:nvSpPr>
        <p:spPr>
          <a:xfrm>
            <a:off x="4949484" y="33627169"/>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35" name="Picture Placeholder 360">
            <a:extLst>
              <a:ext uri="{FF2B5EF4-FFF2-40B4-BE49-F238E27FC236}">
                <a16:creationId xmlns:a16="http://schemas.microsoft.com/office/drawing/2014/main" id="{053F6908-A1A4-51D5-C068-74AE8BBE8575}"/>
              </a:ext>
            </a:extLst>
          </p:cNvPr>
          <p:cNvSpPr>
            <a:spLocks noGrp="1"/>
          </p:cNvSpPr>
          <p:nvPr>
            <p:ph type="pic" sz="quarter" idx="31"/>
          </p:nvPr>
        </p:nvSpPr>
        <p:spPr>
          <a:xfrm>
            <a:off x="9113237" y="24731078"/>
            <a:ext cx="3503951" cy="8789046"/>
          </a:xfrm>
          <a:solidFill>
            <a:schemeClr val="bg2"/>
          </a:solidFill>
        </p:spPr>
        <p:txBody>
          <a:bodyPr/>
          <a:lstStyle>
            <a:lvl1pPr>
              <a:defRPr/>
            </a:lvl1pPr>
          </a:lstStyle>
          <a:p>
            <a:r>
              <a:rPr lang="en-US"/>
              <a:t>Click icon to add picture</a:t>
            </a:r>
            <a:endParaRPr lang="en-US" dirty="0"/>
          </a:p>
        </p:txBody>
      </p:sp>
      <p:sp>
        <p:nvSpPr>
          <p:cNvPr id="36" name="Text Placeholder 4">
            <a:extLst>
              <a:ext uri="{FF2B5EF4-FFF2-40B4-BE49-F238E27FC236}">
                <a16:creationId xmlns:a16="http://schemas.microsoft.com/office/drawing/2014/main" id="{0159B219-D993-9F5C-A25E-271704131301}"/>
              </a:ext>
            </a:extLst>
          </p:cNvPr>
          <p:cNvSpPr>
            <a:spLocks noGrp="1"/>
          </p:cNvSpPr>
          <p:nvPr>
            <p:ph type="body" sz="quarter" idx="32" hasCustomPrompt="1"/>
          </p:nvPr>
        </p:nvSpPr>
        <p:spPr>
          <a:xfrm>
            <a:off x="9112326" y="33627169"/>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37" name="Picture Placeholder 360">
            <a:extLst>
              <a:ext uri="{FF2B5EF4-FFF2-40B4-BE49-F238E27FC236}">
                <a16:creationId xmlns:a16="http://schemas.microsoft.com/office/drawing/2014/main" id="{3B1CFCF1-1BBA-A77B-07C5-CE89C6D37D8E}"/>
              </a:ext>
            </a:extLst>
          </p:cNvPr>
          <p:cNvSpPr>
            <a:spLocks noGrp="1"/>
          </p:cNvSpPr>
          <p:nvPr>
            <p:ph type="pic" sz="quarter" idx="33"/>
          </p:nvPr>
        </p:nvSpPr>
        <p:spPr>
          <a:xfrm>
            <a:off x="13276077" y="24731078"/>
            <a:ext cx="3503951" cy="8789046"/>
          </a:xfrm>
          <a:solidFill>
            <a:schemeClr val="bg2"/>
          </a:solidFill>
        </p:spPr>
        <p:txBody>
          <a:bodyPr/>
          <a:lstStyle>
            <a:lvl1pPr>
              <a:defRPr/>
            </a:lvl1pPr>
          </a:lstStyle>
          <a:p>
            <a:r>
              <a:rPr lang="en-US"/>
              <a:t>Click icon to add picture</a:t>
            </a:r>
            <a:endParaRPr lang="en-US" dirty="0"/>
          </a:p>
        </p:txBody>
      </p:sp>
      <p:sp>
        <p:nvSpPr>
          <p:cNvPr id="38" name="Text Placeholder 4">
            <a:extLst>
              <a:ext uri="{FF2B5EF4-FFF2-40B4-BE49-F238E27FC236}">
                <a16:creationId xmlns:a16="http://schemas.microsoft.com/office/drawing/2014/main" id="{924D5DB3-FDA3-34E1-683B-AF880C6B5647}"/>
              </a:ext>
            </a:extLst>
          </p:cNvPr>
          <p:cNvSpPr>
            <a:spLocks noGrp="1"/>
          </p:cNvSpPr>
          <p:nvPr>
            <p:ph type="body" sz="quarter" idx="34" hasCustomPrompt="1"/>
          </p:nvPr>
        </p:nvSpPr>
        <p:spPr>
          <a:xfrm>
            <a:off x="13275167" y="33627169"/>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39" name="Picture Placeholder 360">
            <a:extLst>
              <a:ext uri="{FF2B5EF4-FFF2-40B4-BE49-F238E27FC236}">
                <a16:creationId xmlns:a16="http://schemas.microsoft.com/office/drawing/2014/main" id="{CD18FDA3-0BAD-70CF-4A1C-E0AC365F43EC}"/>
              </a:ext>
            </a:extLst>
          </p:cNvPr>
          <p:cNvSpPr>
            <a:spLocks noGrp="1"/>
          </p:cNvSpPr>
          <p:nvPr>
            <p:ph type="pic" sz="quarter" idx="35"/>
          </p:nvPr>
        </p:nvSpPr>
        <p:spPr>
          <a:xfrm>
            <a:off x="17438921" y="24731078"/>
            <a:ext cx="3503951" cy="8789046"/>
          </a:xfrm>
          <a:solidFill>
            <a:schemeClr val="bg2"/>
          </a:solidFill>
        </p:spPr>
        <p:txBody>
          <a:bodyPr/>
          <a:lstStyle>
            <a:lvl1pPr>
              <a:defRPr/>
            </a:lvl1pPr>
          </a:lstStyle>
          <a:p>
            <a:r>
              <a:rPr lang="en-US"/>
              <a:t>Click icon to add picture</a:t>
            </a:r>
            <a:endParaRPr lang="en-US" dirty="0"/>
          </a:p>
        </p:txBody>
      </p:sp>
      <p:sp>
        <p:nvSpPr>
          <p:cNvPr id="40" name="Text Placeholder 4">
            <a:extLst>
              <a:ext uri="{FF2B5EF4-FFF2-40B4-BE49-F238E27FC236}">
                <a16:creationId xmlns:a16="http://schemas.microsoft.com/office/drawing/2014/main" id="{BC7D472D-B446-D4C9-7FEA-8337576DA47E}"/>
              </a:ext>
            </a:extLst>
          </p:cNvPr>
          <p:cNvSpPr>
            <a:spLocks noGrp="1"/>
          </p:cNvSpPr>
          <p:nvPr>
            <p:ph type="body" sz="quarter" idx="36" hasCustomPrompt="1"/>
          </p:nvPr>
        </p:nvSpPr>
        <p:spPr>
          <a:xfrm>
            <a:off x="17438010" y="33627169"/>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41" name="Picture Placeholder 360">
            <a:extLst>
              <a:ext uri="{FF2B5EF4-FFF2-40B4-BE49-F238E27FC236}">
                <a16:creationId xmlns:a16="http://schemas.microsoft.com/office/drawing/2014/main" id="{00CD14FC-B345-724A-1702-9ECB7309E7BA}"/>
              </a:ext>
            </a:extLst>
          </p:cNvPr>
          <p:cNvSpPr>
            <a:spLocks noGrp="1"/>
          </p:cNvSpPr>
          <p:nvPr>
            <p:ph type="pic" sz="quarter" idx="37"/>
          </p:nvPr>
        </p:nvSpPr>
        <p:spPr>
          <a:xfrm>
            <a:off x="21600851" y="24731078"/>
            <a:ext cx="3503951" cy="8789046"/>
          </a:xfrm>
          <a:solidFill>
            <a:schemeClr val="bg2"/>
          </a:solidFill>
        </p:spPr>
        <p:txBody>
          <a:bodyPr/>
          <a:lstStyle>
            <a:lvl1pPr>
              <a:defRPr/>
            </a:lvl1pPr>
          </a:lstStyle>
          <a:p>
            <a:r>
              <a:rPr lang="en-US"/>
              <a:t>Click icon to add picture</a:t>
            </a:r>
            <a:endParaRPr lang="en-US" dirty="0"/>
          </a:p>
        </p:txBody>
      </p:sp>
      <p:sp>
        <p:nvSpPr>
          <p:cNvPr id="42" name="Text Placeholder 4">
            <a:extLst>
              <a:ext uri="{FF2B5EF4-FFF2-40B4-BE49-F238E27FC236}">
                <a16:creationId xmlns:a16="http://schemas.microsoft.com/office/drawing/2014/main" id="{A39A6918-941C-CFDA-46B7-7B3F5821B260}"/>
              </a:ext>
            </a:extLst>
          </p:cNvPr>
          <p:cNvSpPr>
            <a:spLocks noGrp="1"/>
          </p:cNvSpPr>
          <p:nvPr>
            <p:ph type="body" sz="quarter" idx="38" hasCustomPrompt="1"/>
          </p:nvPr>
        </p:nvSpPr>
        <p:spPr>
          <a:xfrm>
            <a:off x="21599942" y="33627169"/>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
        <p:nvSpPr>
          <p:cNvPr id="43" name="Picture Placeholder 360">
            <a:extLst>
              <a:ext uri="{FF2B5EF4-FFF2-40B4-BE49-F238E27FC236}">
                <a16:creationId xmlns:a16="http://schemas.microsoft.com/office/drawing/2014/main" id="{13F06704-FC82-77D6-CD12-259FDE55A8D4}"/>
              </a:ext>
            </a:extLst>
          </p:cNvPr>
          <p:cNvSpPr>
            <a:spLocks noGrp="1"/>
          </p:cNvSpPr>
          <p:nvPr>
            <p:ph type="pic" sz="quarter" idx="39"/>
          </p:nvPr>
        </p:nvSpPr>
        <p:spPr>
          <a:xfrm>
            <a:off x="25761875" y="24731078"/>
            <a:ext cx="3503951" cy="8789046"/>
          </a:xfrm>
          <a:solidFill>
            <a:schemeClr val="bg2"/>
          </a:solidFill>
        </p:spPr>
        <p:txBody>
          <a:bodyPr/>
          <a:lstStyle>
            <a:lvl1pPr>
              <a:defRPr/>
            </a:lvl1pPr>
          </a:lstStyle>
          <a:p>
            <a:r>
              <a:rPr lang="en-US"/>
              <a:t>Click icon to add picture</a:t>
            </a:r>
            <a:endParaRPr lang="en-US" dirty="0"/>
          </a:p>
        </p:txBody>
      </p:sp>
      <p:sp>
        <p:nvSpPr>
          <p:cNvPr id="44" name="Text Placeholder 4">
            <a:extLst>
              <a:ext uri="{FF2B5EF4-FFF2-40B4-BE49-F238E27FC236}">
                <a16:creationId xmlns:a16="http://schemas.microsoft.com/office/drawing/2014/main" id="{DAE33098-4EF0-1E1A-7F23-76F0D50AACBE}"/>
              </a:ext>
            </a:extLst>
          </p:cNvPr>
          <p:cNvSpPr>
            <a:spLocks noGrp="1"/>
          </p:cNvSpPr>
          <p:nvPr>
            <p:ph type="body" sz="quarter" idx="40" hasCustomPrompt="1"/>
          </p:nvPr>
        </p:nvSpPr>
        <p:spPr>
          <a:xfrm>
            <a:off x="25760966" y="33627169"/>
            <a:ext cx="3506640" cy="2006047"/>
          </a:xfrm>
        </p:spPr>
        <p:txBody>
          <a:bodyPr tIns="91440"/>
          <a:lstStyle>
            <a:lvl1pPr marL="0" indent="0">
              <a:buNone/>
              <a:defRPr sz="3973" b="0" u="none"/>
            </a:lvl1pPr>
            <a:lvl2pPr marL="1135272" indent="0">
              <a:buNone/>
              <a:defRPr sz="4470" b="1"/>
            </a:lvl2pPr>
            <a:lvl3pPr marL="2270543" indent="0">
              <a:buNone/>
              <a:defRPr sz="4470" b="1"/>
            </a:lvl3pPr>
            <a:lvl4pPr marL="3405815" indent="0">
              <a:buNone/>
              <a:defRPr sz="4470" b="1"/>
            </a:lvl4pPr>
            <a:lvl5pPr marL="4541087" indent="0">
              <a:buNone/>
              <a:defRPr sz="4470" b="1"/>
            </a:lvl5pPr>
          </a:lstStyle>
          <a:p>
            <a:pPr lvl="0"/>
            <a:r>
              <a:rPr lang="en-US" dirty="0"/>
              <a:t>First Name, Last Name</a:t>
            </a:r>
          </a:p>
        </p:txBody>
      </p:sp>
    </p:spTree>
    <p:extLst>
      <p:ext uri="{BB962C8B-B14F-4D97-AF65-F5344CB8AC3E}">
        <p14:creationId xmlns:p14="http://schemas.microsoft.com/office/powerpoint/2010/main" val="27753861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clusion | Aerial">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BFEE4B-ACE5-B7A5-2EAA-176D36C7BDCE}"/>
              </a:ext>
            </a:extLst>
          </p:cNvPr>
          <p:cNvPicPr>
            <a:picLocks noChangeAspect="1"/>
          </p:cNvPicPr>
          <p:nvPr userDrawn="1"/>
        </p:nvPicPr>
        <p:blipFill>
          <a:blip r:embed="rId2">
            <a:alphaModFix/>
          </a:blip>
          <a:srcRect/>
          <a:stretch/>
        </p:blipFill>
        <p:spPr>
          <a:xfrm>
            <a:off x="3" y="3"/>
            <a:ext cx="30275213" cy="42803769"/>
          </a:xfrm>
          <a:prstGeom prst="rect">
            <a:avLst/>
          </a:prstGeom>
        </p:spPr>
      </p:pic>
      <p:sp>
        <p:nvSpPr>
          <p:cNvPr id="2" name="Title 1">
            <a:extLst>
              <a:ext uri="{FF2B5EF4-FFF2-40B4-BE49-F238E27FC236}">
                <a16:creationId xmlns:a16="http://schemas.microsoft.com/office/drawing/2014/main" id="{627FB722-2E40-971C-7B7A-5663B28FCDB7}"/>
              </a:ext>
            </a:extLst>
          </p:cNvPr>
          <p:cNvSpPr>
            <a:spLocks noGrp="1"/>
          </p:cNvSpPr>
          <p:nvPr>
            <p:ph type="ctrTitle" hasCustomPrompt="1"/>
          </p:nvPr>
        </p:nvSpPr>
        <p:spPr>
          <a:xfrm>
            <a:off x="137540" y="214671"/>
            <a:ext cx="30000134" cy="4149287"/>
          </a:xfrm>
        </p:spPr>
        <p:txBody>
          <a:bodyPr anchor="t" anchorCtr="0">
            <a:noAutofit/>
          </a:bodyPr>
          <a:lstStyle>
            <a:lvl1pPr algn="ctr">
              <a:spcBef>
                <a:spcPts val="2980"/>
              </a:spcBef>
              <a:spcAft>
                <a:spcPts val="149"/>
              </a:spcAft>
              <a:defRPr sz="11918" b="1">
                <a:solidFill>
                  <a:schemeClr val="tx1"/>
                </a:solidFill>
                <a:latin typeface="+mj-lt"/>
              </a:defRPr>
            </a:lvl1pPr>
          </a:lstStyle>
          <a:p>
            <a:r>
              <a:rPr lang="en-US" dirty="0"/>
              <a:t>One-sentence statement</a:t>
            </a:r>
          </a:p>
        </p:txBody>
      </p:sp>
      <p:sp>
        <p:nvSpPr>
          <p:cNvPr id="3" name="Subtitle 2">
            <a:extLst>
              <a:ext uri="{FF2B5EF4-FFF2-40B4-BE49-F238E27FC236}">
                <a16:creationId xmlns:a16="http://schemas.microsoft.com/office/drawing/2014/main" id="{34CCE055-46B1-6279-21B5-27B8352AB9EC}"/>
              </a:ext>
            </a:extLst>
          </p:cNvPr>
          <p:cNvSpPr>
            <a:spLocks noGrp="1"/>
          </p:cNvSpPr>
          <p:nvPr>
            <p:ph type="subTitle" idx="1" hasCustomPrompt="1"/>
          </p:nvPr>
        </p:nvSpPr>
        <p:spPr>
          <a:xfrm>
            <a:off x="160015" y="4362308"/>
            <a:ext cx="29955195" cy="2478049"/>
          </a:xfrm>
        </p:spPr>
        <p:txBody>
          <a:bodyPr tIns="91440" anchor="t" anchorCtr="0">
            <a:noAutofit/>
          </a:bodyPr>
          <a:lstStyle>
            <a:lvl1pPr marL="0" indent="0" algn="ctr">
              <a:spcBef>
                <a:spcPts val="2980"/>
              </a:spcBef>
              <a:spcAft>
                <a:spcPts val="149"/>
              </a:spcAft>
              <a:buNone/>
              <a:defRPr sz="5463" b="1" spc="745">
                <a:solidFill>
                  <a:schemeClr val="tx2"/>
                </a:solidFill>
                <a:latin typeface="Aptos" panose="020B0004020202020204" pitchFamily="34" charset="0"/>
              </a:defRPr>
            </a:lvl1pPr>
            <a:lvl2pPr marL="1135272" indent="0" algn="ctr">
              <a:buNone/>
              <a:defRPr sz="4966"/>
            </a:lvl2pPr>
            <a:lvl3pPr marL="2270543" indent="0" algn="ctr">
              <a:buNone/>
              <a:defRPr sz="4470"/>
            </a:lvl3pPr>
            <a:lvl4pPr marL="3405815" indent="0" algn="ctr">
              <a:buNone/>
              <a:defRPr sz="3973"/>
            </a:lvl4pPr>
            <a:lvl5pPr marL="4541087" indent="0" algn="ctr">
              <a:buNone/>
              <a:defRPr sz="3973"/>
            </a:lvl5pPr>
            <a:lvl6pPr marL="5676359" indent="0" algn="ctr">
              <a:buNone/>
              <a:defRPr sz="3973"/>
            </a:lvl6pPr>
            <a:lvl7pPr marL="6811630" indent="0" algn="ctr">
              <a:buNone/>
              <a:defRPr sz="3973"/>
            </a:lvl7pPr>
            <a:lvl8pPr marL="7946902" indent="0" algn="ctr">
              <a:buNone/>
              <a:defRPr sz="3973"/>
            </a:lvl8pPr>
            <a:lvl9pPr marL="9082174" indent="0" algn="ctr">
              <a:buNone/>
              <a:defRPr sz="3973"/>
            </a:lvl9pPr>
          </a:lstStyle>
          <a:p>
            <a:r>
              <a:rPr lang="en-US" dirty="0"/>
              <a:t>PLACE CONTENT HERE</a:t>
            </a:r>
          </a:p>
        </p:txBody>
      </p:sp>
      <p:sp>
        <p:nvSpPr>
          <p:cNvPr id="8" name="Rectangle 7">
            <a:extLst>
              <a:ext uri="{FF2B5EF4-FFF2-40B4-BE49-F238E27FC236}">
                <a16:creationId xmlns:a16="http://schemas.microsoft.com/office/drawing/2014/main" id="{C565AA18-2C89-EB56-1919-13EF35EFFBC8}"/>
              </a:ext>
            </a:extLst>
          </p:cNvPr>
          <p:cNvSpPr/>
          <p:nvPr userDrawn="1"/>
        </p:nvSpPr>
        <p:spPr>
          <a:xfrm>
            <a:off x="14076828" y="21649058"/>
            <a:ext cx="2121559" cy="448853"/>
          </a:xfrm>
          <a:prstGeom prst="rect">
            <a:avLst/>
          </a:prstGeom>
          <a:solidFill>
            <a:schemeClr val="tx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latin typeface="Aptos Light" panose="020B0004020202020204" pitchFamily="34" charset="0"/>
            </a:endParaRPr>
          </a:p>
        </p:txBody>
      </p:sp>
    </p:spTree>
    <p:extLst>
      <p:ext uri="{BB962C8B-B14F-4D97-AF65-F5344CB8AC3E}">
        <p14:creationId xmlns:p14="http://schemas.microsoft.com/office/powerpoint/2010/main" val="3630782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clusion | Hexagon">
    <p:spTree>
      <p:nvGrpSpPr>
        <p:cNvPr id="1" name=""/>
        <p:cNvGrpSpPr/>
        <p:nvPr/>
      </p:nvGrpSpPr>
      <p:grpSpPr>
        <a:xfrm>
          <a:off x="0" y="0"/>
          <a:ext cx="0" cy="0"/>
          <a:chOff x="0" y="0"/>
          <a:chExt cx="0" cy="0"/>
        </a:xfrm>
      </p:grpSpPr>
      <p:pic>
        <p:nvPicPr>
          <p:cNvPr id="286" name="Graphic 285">
            <a:extLst>
              <a:ext uri="{FF2B5EF4-FFF2-40B4-BE49-F238E27FC236}">
                <a16:creationId xmlns:a16="http://schemas.microsoft.com/office/drawing/2014/main" id="{4013C738-DD97-6098-5C6E-69C6DA8745C1}"/>
              </a:ext>
            </a:extLst>
          </p:cNvPr>
          <p:cNvPicPr>
            <a:picLocks noChangeAspect="1"/>
          </p:cNvPicPr>
          <p:nvPr userDrawn="1"/>
        </p:nvPicPr>
        <p:blipFill>
          <a:blip r:embed="rId2"/>
          <a:srcRect/>
          <a:stretch/>
        </p:blipFill>
        <p:spPr>
          <a:xfrm>
            <a:off x="1" y="0"/>
            <a:ext cx="30275213" cy="42803763"/>
          </a:xfrm>
          <a:prstGeom prst="rect">
            <a:avLst/>
          </a:prstGeom>
        </p:spPr>
      </p:pic>
      <p:sp>
        <p:nvSpPr>
          <p:cNvPr id="2" name="Title 1">
            <a:extLst>
              <a:ext uri="{FF2B5EF4-FFF2-40B4-BE49-F238E27FC236}">
                <a16:creationId xmlns:a16="http://schemas.microsoft.com/office/drawing/2014/main" id="{DB71230B-9536-B5A5-160D-DBECD2D263EE}"/>
              </a:ext>
            </a:extLst>
          </p:cNvPr>
          <p:cNvSpPr>
            <a:spLocks noGrp="1"/>
          </p:cNvSpPr>
          <p:nvPr>
            <p:ph type="title" hasCustomPrompt="1"/>
          </p:nvPr>
        </p:nvSpPr>
        <p:spPr>
          <a:xfrm>
            <a:off x="1423266" y="16381078"/>
            <a:ext cx="27428683" cy="3111967"/>
          </a:xfrm>
        </p:spPr>
        <p:txBody>
          <a:bodyPr anchor="t" anchorCtr="0">
            <a:noAutofit/>
          </a:bodyPr>
          <a:lstStyle>
            <a:lvl1pPr algn="ctr">
              <a:defRPr sz="8939">
                <a:solidFill>
                  <a:schemeClr val="bg1"/>
                </a:solidFill>
                <a:latin typeface="+mj-lt"/>
              </a:defRPr>
            </a:lvl1pPr>
          </a:lstStyle>
          <a:p>
            <a:r>
              <a:rPr lang="en-US" dirty="0"/>
              <a:t>One-sentence headline stating the main takeaway</a:t>
            </a:r>
          </a:p>
        </p:txBody>
      </p:sp>
      <p:sp>
        <p:nvSpPr>
          <p:cNvPr id="320" name="Text Placeholder 368">
            <a:extLst>
              <a:ext uri="{FF2B5EF4-FFF2-40B4-BE49-F238E27FC236}">
                <a16:creationId xmlns:a16="http://schemas.microsoft.com/office/drawing/2014/main" id="{EE706859-C661-2A5C-56D3-6BE7DBBC71DD}"/>
              </a:ext>
            </a:extLst>
          </p:cNvPr>
          <p:cNvSpPr>
            <a:spLocks noGrp="1"/>
          </p:cNvSpPr>
          <p:nvPr>
            <p:ph type="body" sz="quarter" idx="18" hasCustomPrompt="1"/>
          </p:nvPr>
        </p:nvSpPr>
        <p:spPr>
          <a:xfrm>
            <a:off x="1380832" y="23557821"/>
            <a:ext cx="27471116" cy="1555983"/>
          </a:xfrm>
        </p:spPr>
        <p:txBody>
          <a:bodyPr anchor="t" anchorCtr="0">
            <a:noAutofit/>
          </a:bodyPr>
          <a:lstStyle>
            <a:lvl1pPr marL="0" indent="0" algn="ctr">
              <a:spcBef>
                <a:spcPts val="2980"/>
              </a:spcBef>
              <a:spcAft>
                <a:spcPts val="149"/>
              </a:spcAft>
              <a:buNone/>
              <a:defRPr sz="4470" b="0" i="0">
                <a:solidFill>
                  <a:schemeClr val="bg1"/>
                </a:solidFill>
                <a:latin typeface="Aptos Light" panose="020B0004020202020204" pitchFamily="34" charset="0"/>
                <a:ea typeface="Aptos Light" panose="02000000000000000000" pitchFamily="2" charset="0"/>
              </a:defRPr>
            </a:lvl1pPr>
            <a:lvl2pPr marL="1135272" indent="0">
              <a:buNone/>
              <a:defRPr sz="3973">
                <a:solidFill>
                  <a:schemeClr val="bg1"/>
                </a:solidFill>
              </a:defRPr>
            </a:lvl2pPr>
            <a:lvl3pPr marL="2270543" indent="0">
              <a:buNone/>
              <a:defRPr sz="3973">
                <a:solidFill>
                  <a:schemeClr val="bg1"/>
                </a:solidFill>
              </a:defRPr>
            </a:lvl3pPr>
            <a:lvl4pPr marL="3405815" indent="0">
              <a:buNone/>
              <a:defRPr sz="3973">
                <a:solidFill>
                  <a:schemeClr val="bg1"/>
                </a:solidFill>
              </a:defRPr>
            </a:lvl4pPr>
            <a:lvl5pPr marL="4541087" indent="0">
              <a:buNone/>
              <a:defRPr sz="3973">
                <a:solidFill>
                  <a:schemeClr val="bg1"/>
                </a:solidFill>
              </a:defRPr>
            </a:lvl5pPr>
          </a:lstStyle>
          <a:p>
            <a:r>
              <a:rPr lang="en-US" dirty="0"/>
              <a:t>Place content here</a:t>
            </a:r>
          </a:p>
        </p:txBody>
      </p:sp>
      <p:sp>
        <p:nvSpPr>
          <p:cNvPr id="3" name="Rectangle 2">
            <a:extLst>
              <a:ext uri="{FF2B5EF4-FFF2-40B4-BE49-F238E27FC236}">
                <a16:creationId xmlns:a16="http://schemas.microsoft.com/office/drawing/2014/main" id="{297D526D-05AB-C716-46F5-6CDC1D14E2ED}"/>
              </a:ext>
            </a:extLst>
          </p:cNvPr>
          <p:cNvSpPr/>
          <p:nvPr userDrawn="1"/>
        </p:nvSpPr>
        <p:spPr>
          <a:xfrm>
            <a:off x="14076828" y="21177462"/>
            <a:ext cx="2121559" cy="44885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l"/>
            <a:endParaRPr lang="en-US" sz="17140" dirty="0">
              <a:latin typeface="Aptos Light" panose="020B0004020202020204" pitchFamily="34" charset="0"/>
            </a:endParaRPr>
          </a:p>
        </p:txBody>
      </p:sp>
      <p:sp>
        <p:nvSpPr>
          <p:cNvPr id="6" name="Rectangle 6">
            <a:extLst>
              <a:ext uri="{FF2B5EF4-FFF2-40B4-BE49-F238E27FC236}">
                <a16:creationId xmlns:a16="http://schemas.microsoft.com/office/drawing/2014/main" id="{A6C5D6D4-E7B7-6C45-59D0-554A5C067159}"/>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pic>
        <p:nvPicPr>
          <p:cNvPr id="4" name="Graphic 3">
            <a:extLst>
              <a:ext uri="{FF2B5EF4-FFF2-40B4-BE49-F238E27FC236}">
                <a16:creationId xmlns:a16="http://schemas.microsoft.com/office/drawing/2014/main" id="{1790CAB2-9585-BA89-5C2E-B28EE49E9952}"/>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81447" y="40143777"/>
            <a:ext cx="2952499" cy="1783952"/>
          </a:xfrm>
          <a:prstGeom prst="rect">
            <a:avLst/>
          </a:prstGeom>
        </p:spPr>
      </p:pic>
    </p:spTree>
    <p:extLst>
      <p:ext uri="{BB962C8B-B14F-4D97-AF65-F5344CB8AC3E}">
        <p14:creationId xmlns:p14="http://schemas.microsoft.com/office/powerpoint/2010/main" val="29733467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clusion | Aerial + Social">
    <p:spTree>
      <p:nvGrpSpPr>
        <p:cNvPr id="1" name=""/>
        <p:cNvGrpSpPr/>
        <p:nvPr/>
      </p:nvGrpSpPr>
      <p:grpSpPr>
        <a:xfrm>
          <a:off x="0" y="0"/>
          <a:ext cx="0" cy="0"/>
          <a:chOff x="0" y="0"/>
          <a:chExt cx="0" cy="0"/>
        </a:xfrm>
      </p:grpSpPr>
      <p:pic>
        <p:nvPicPr>
          <p:cNvPr id="6" name="Picture 5" descr="2025-P08154: Drone Mission - Aerial of sunrise over ORNL east campus, April 3, 2023.  &#10;&#10;Electronic Reference Image – For more images in this series, please contact, creativeservices@ornl.gov&#10;This image has been reviewed by an ORNL Releasing Official and is approved for public release, January 4, 2023.">
            <a:extLst>
              <a:ext uri="{FF2B5EF4-FFF2-40B4-BE49-F238E27FC236}">
                <a16:creationId xmlns:a16="http://schemas.microsoft.com/office/drawing/2014/main" id="{23DA0192-253A-9416-8E30-B9B66EED54F7}"/>
              </a:ext>
            </a:extLst>
          </p:cNvPr>
          <p:cNvPicPr>
            <a:picLocks noChangeAspect="1"/>
          </p:cNvPicPr>
          <p:nvPr userDrawn="1"/>
        </p:nvPicPr>
        <p:blipFill>
          <a:blip r:embed="rId2"/>
          <a:srcRect l="4494" t="5003" r="5511" b="5003"/>
          <a:stretch>
            <a:fillRect/>
          </a:stretch>
        </p:blipFill>
        <p:spPr>
          <a:xfrm>
            <a:off x="1" y="2585"/>
            <a:ext cx="30275213" cy="42798595"/>
          </a:xfrm>
          <a:prstGeom prst="rect">
            <a:avLst/>
          </a:prstGeom>
        </p:spPr>
      </p:pic>
      <p:grpSp>
        <p:nvGrpSpPr>
          <p:cNvPr id="147" name="Group 146">
            <a:extLst>
              <a:ext uri="{FF2B5EF4-FFF2-40B4-BE49-F238E27FC236}">
                <a16:creationId xmlns:a16="http://schemas.microsoft.com/office/drawing/2014/main" id="{0E904804-90C2-92CD-EBBE-DEE84A1EF57E}"/>
              </a:ext>
            </a:extLst>
          </p:cNvPr>
          <p:cNvGrpSpPr/>
          <p:nvPr userDrawn="1"/>
        </p:nvGrpSpPr>
        <p:grpSpPr>
          <a:xfrm>
            <a:off x="5538599" y="13456304"/>
            <a:ext cx="19198017" cy="7365618"/>
            <a:chOff x="2419238" y="1689595"/>
            <a:chExt cx="7333183" cy="1119369"/>
          </a:xfrm>
        </p:grpSpPr>
        <p:sp>
          <p:nvSpPr>
            <p:cNvPr id="120" name="Freeform 119">
              <a:extLst>
                <a:ext uri="{FF2B5EF4-FFF2-40B4-BE49-F238E27FC236}">
                  <a16:creationId xmlns:a16="http://schemas.microsoft.com/office/drawing/2014/main" id="{B35B19EB-28CC-5046-67D8-0AC0F092D8F9}"/>
                </a:ext>
              </a:extLst>
            </p:cNvPr>
            <p:cNvSpPr/>
            <p:nvPr userDrawn="1"/>
          </p:nvSpPr>
          <p:spPr>
            <a:xfrm>
              <a:off x="6151118" y="1690962"/>
              <a:ext cx="1113318" cy="1113317"/>
            </a:xfrm>
            <a:custGeom>
              <a:avLst/>
              <a:gdLst>
                <a:gd name="connsiteX0" fmla="*/ 0 w 543306"/>
                <a:gd name="connsiteY0" fmla="*/ 0 h 543305"/>
                <a:gd name="connsiteX1" fmla="*/ 543306 w 543306"/>
                <a:gd name="connsiteY1" fmla="*/ 0 h 543305"/>
                <a:gd name="connsiteX2" fmla="*/ 543306 w 543306"/>
                <a:gd name="connsiteY2" fmla="*/ 543306 h 543305"/>
                <a:gd name="connsiteX3" fmla="*/ 0 w 543306"/>
                <a:gd name="connsiteY3" fmla="*/ 543306 h 543305"/>
              </a:gdLst>
              <a:ahLst/>
              <a:cxnLst>
                <a:cxn ang="0">
                  <a:pos x="connsiteX0" y="connsiteY0"/>
                </a:cxn>
                <a:cxn ang="0">
                  <a:pos x="connsiteX1" y="connsiteY1"/>
                </a:cxn>
                <a:cxn ang="0">
                  <a:pos x="connsiteX2" y="connsiteY2"/>
                </a:cxn>
                <a:cxn ang="0">
                  <a:pos x="connsiteX3" y="connsiteY3"/>
                </a:cxn>
              </a:cxnLst>
              <a:rect l="l" t="t" r="r" b="b"/>
              <a:pathLst>
                <a:path w="543306" h="543305">
                  <a:moveTo>
                    <a:pt x="0" y="0"/>
                  </a:moveTo>
                  <a:lnTo>
                    <a:pt x="543306" y="0"/>
                  </a:lnTo>
                  <a:lnTo>
                    <a:pt x="543306" y="543306"/>
                  </a:lnTo>
                  <a:lnTo>
                    <a:pt x="0" y="543306"/>
                  </a:lnTo>
                  <a:close/>
                </a:path>
              </a:pathLst>
            </a:custGeom>
            <a:solidFill>
              <a:srgbClr val="007934"/>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1" name="Freeform 120">
              <a:extLst>
                <a:ext uri="{FF2B5EF4-FFF2-40B4-BE49-F238E27FC236}">
                  <a16:creationId xmlns:a16="http://schemas.microsoft.com/office/drawing/2014/main" id="{9F8B7F74-14E3-0359-48F7-8887F481B3F3}"/>
                </a:ext>
              </a:extLst>
            </p:cNvPr>
            <p:cNvSpPr/>
            <p:nvPr userDrawn="1"/>
          </p:nvSpPr>
          <p:spPr>
            <a:xfrm>
              <a:off x="6531907" y="1870334"/>
              <a:ext cx="352119" cy="754014"/>
            </a:xfrm>
            <a:custGeom>
              <a:avLst/>
              <a:gdLst>
                <a:gd name="connsiteX0" fmla="*/ 136975 w 171836"/>
                <a:gd name="connsiteY0" fmla="*/ 62674 h 367963"/>
                <a:gd name="connsiteX1" fmla="*/ 167646 w 171836"/>
                <a:gd name="connsiteY1" fmla="*/ 62674 h 367963"/>
                <a:gd name="connsiteX2" fmla="*/ 171837 w 171836"/>
                <a:gd name="connsiteY2" fmla="*/ 58483 h 367963"/>
                <a:gd name="connsiteX3" fmla="*/ 171837 w 171836"/>
                <a:gd name="connsiteY3" fmla="*/ 3905 h 367963"/>
                <a:gd name="connsiteX4" fmla="*/ 168027 w 171836"/>
                <a:gd name="connsiteY4" fmla="*/ 0 h 367963"/>
                <a:gd name="connsiteX5" fmla="*/ 104305 w 171836"/>
                <a:gd name="connsiteY5" fmla="*/ 667 h 367963"/>
                <a:gd name="connsiteX6" fmla="*/ 53156 w 171836"/>
                <a:gd name="connsiteY6" fmla="*/ 26670 h 367963"/>
                <a:gd name="connsiteX7" fmla="*/ 38392 w 171836"/>
                <a:gd name="connsiteY7" fmla="*/ 72580 h 367963"/>
                <a:gd name="connsiteX8" fmla="*/ 38392 w 171836"/>
                <a:gd name="connsiteY8" fmla="*/ 113633 h 367963"/>
                <a:gd name="connsiteX9" fmla="*/ 32105 w 171836"/>
                <a:gd name="connsiteY9" fmla="*/ 120205 h 367963"/>
                <a:gd name="connsiteX10" fmla="*/ 4483 w 171836"/>
                <a:gd name="connsiteY10" fmla="*/ 120015 h 367963"/>
                <a:gd name="connsiteX11" fmla="*/ 6 w 171836"/>
                <a:gd name="connsiteY11" fmla="*/ 124492 h 367963"/>
                <a:gd name="connsiteX12" fmla="*/ 6 w 171836"/>
                <a:gd name="connsiteY12" fmla="*/ 178403 h 367963"/>
                <a:gd name="connsiteX13" fmla="*/ 4959 w 171836"/>
                <a:gd name="connsiteY13" fmla="*/ 183166 h 367963"/>
                <a:gd name="connsiteX14" fmla="*/ 31915 w 171836"/>
                <a:gd name="connsiteY14" fmla="*/ 182975 h 367963"/>
                <a:gd name="connsiteX15" fmla="*/ 38106 w 171836"/>
                <a:gd name="connsiteY15" fmla="*/ 189167 h 367963"/>
                <a:gd name="connsiteX16" fmla="*/ 38011 w 171836"/>
                <a:gd name="connsiteY16" fmla="*/ 275558 h 367963"/>
                <a:gd name="connsiteX17" fmla="*/ 37915 w 171836"/>
                <a:gd name="connsiteY17" fmla="*/ 360807 h 367963"/>
                <a:gd name="connsiteX18" fmla="*/ 44773 w 171836"/>
                <a:gd name="connsiteY18" fmla="*/ 367951 h 367963"/>
                <a:gd name="connsiteX19" fmla="*/ 107924 w 171836"/>
                <a:gd name="connsiteY19" fmla="*/ 367951 h 367963"/>
                <a:gd name="connsiteX20" fmla="*/ 115354 w 171836"/>
                <a:gd name="connsiteY20" fmla="*/ 360617 h 367963"/>
                <a:gd name="connsiteX21" fmla="*/ 115258 w 171836"/>
                <a:gd name="connsiteY21" fmla="*/ 191452 h 367963"/>
                <a:gd name="connsiteX22" fmla="*/ 123164 w 171836"/>
                <a:gd name="connsiteY22" fmla="*/ 183737 h 367963"/>
                <a:gd name="connsiteX23" fmla="*/ 159931 w 171836"/>
                <a:gd name="connsiteY23" fmla="*/ 183737 h 367963"/>
                <a:gd name="connsiteX24" fmla="*/ 165836 w 171836"/>
                <a:gd name="connsiteY24" fmla="*/ 178975 h 367963"/>
                <a:gd name="connsiteX25" fmla="*/ 170980 w 171836"/>
                <a:gd name="connsiteY25" fmla="*/ 124682 h 367963"/>
                <a:gd name="connsiteX26" fmla="*/ 165455 w 171836"/>
                <a:gd name="connsiteY26" fmla="*/ 118872 h 367963"/>
                <a:gd name="connsiteX27" fmla="*/ 118878 w 171836"/>
                <a:gd name="connsiteY27" fmla="*/ 118967 h 367963"/>
                <a:gd name="connsiteX28" fmla="*/ 114115 w 171836"/>
                <a:gd name="connsiteY28" fmla="*/ 115348 h 367963"/>
                <a:gd name="connsiteX29" fmla="*/ 114592 w 171836"/>
                <a:gd name="connsiteY29" fmla="*/ 82867 h 367963"/>
                <a:gd name="connsiteX30" fmla="*/ 137166 w 171836"/>
                <a:gd name="connsiteY30" fmla="*/ 62389 h 367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1836" h="367963">
                  <a:moveTo>
                    <a:pt x="136975" y="62674"/>
                  </a:moveTo>
                  <a:cubicBezTo>
                    <a:pt x="147167" y="62674"/>
                    <a:pt x="157454" y="62579"/>
                    <a:pt x="167646" y="62674"/>
                  </a:cubicBezTo>
                  <a:cubicBezTo>
                    <a:pt x="170789" y="62674"/>
                    <a:pt x="171837" y="61722"/>
                    <a:pt x="171837" y="58483"/>
                  </a:cubicBezTo>
                  <a:cubicBezTo>
                    <a:pt x="171742" y="40291"/>
                    <a:pt x="171742" y="22098"/>
                    <a:pt x="171837" y="3905"/>
                  </a:cubicBezTo>
                  <a:cubicBezTo>
                    <a:pt x="171837" y="1048"/>
                    <a:pt x="170980" y="0"/>
                    <a:pt x="168027" y="0"/>
                  </a:cubicBezTo>
                  <a:cubicBezTo>
                    <a:pt x="146786" y="190"/>
                    <a:pt x="125546" y="-286"/>
                    <a:pt x="104305" y="667"/>
                  </a:cubicBezTo>
                  <a:cubicBezTo>
                    <a:pt x="83635" y="1619"/>
                    <a:pt x="65729" y="9430"/>
                    <a:pt x="53156" y="26670"/>
                  </a:cubicBezTo>
                  <a:cubicBezTo>
                    <a:pt x="43154" y="40291"/>
                    <a:pt x="38677" y="55817"/>
                    <a:pt x="38392" y="72580"/>
                  </a:cubicBezTo>
                  <a:cubicBezTo>
                    <a:pt x="38106" y="86296"/>
                    <a:pt x="38106" y="100013"/>
                    <a:pt x="38392" y="113633"/>
                  </a:cubicBezTo>
                  <a:cubicBezTo>
                    <a:pt x="38487" y="118586"/>
                    <a:pt x="37439" y="120491"/>
                    <a:pt x="32105" y="120205"/>
                  </a:cubicBezTo>
                  <a:cubicBezTo>
                    <a:pt x="22961" y="119729"/>
                    <a:pt x="13722" y="120205"/>
                    <a:pt x="4483" y="120015"/>
                  </a:cubicBezTo>
                  <a:cubicBezTo>
                    <a:pt x="958" y="120015"/>
                    <a:pt x="-89" y="121063"/>
                    <a:pt x="6" y="124492"/>
                  </a:cubicBezTo>
                  <a:cubicBezTo>
                    <a:pt x="197" y="142494"/>
                    <a:pt x="197" y="160496"/>
                    <a:pt x="6" y="178403"/>
                  </a:cubicBezTo>
                  <a:cubicBezTo>
                    <a:pt x="6" y="182213"/>
                    <a:pt x="1339" y="183261"/>
                    <a:pt x="4959" y="183166"/>
                  </a:cubicBezTo>
                  <a:cubicBezTo>
                    <a:pt x="13913" y="182975"/>
                    <a:pt x="22961" y="183356"/>
                    <a:pt x="31915" y="182975"/>
                  </a:cubicBezTo>
                  <a:cubicBezTo>
                    <a:pt x="36772" y="182785"/>
                    <a:pt x="38106" y="184309"/>
                    <a:pt x="38106" y="189167"/>
                  </a:cubicBezTo>
                  <a:cubicBezTo>
                    <a:pt x="37915" y="217932"/>
                    <a:pt x="38011" y="246793"/>
                    <a:pt x="38011" y="275558"/>
                  </a:cubicBezTo>
                  <a:cubicBezTo>
                    <a:pt x="38011" y="304324"/>
                    <a:pt x="38106" y="332327"/>
                    <a:pt x="37915" y="360807"/>
                  </a:cubicBezTo>
                  <a:cubicBezTo>
                    <a:pt x="37915" y="366141"/>
                    <a:pt x="38868" y="368141"/>
                    <a:pt x="44773" y="367951"/>
                  </a:cubicBezTo>
                  <a:cubicBezTo>
                    <a:pt x="65824" y="367570"/>
                    <a:pt x="86874" y="367570"/>
                    <a:pt x="107924" y="367951"/>
                  </a:cubicBezTo>
                  <a:cubicBezTo>
                    <a:pt x="113830" y="368046"/>
                    <a:pt x="115354" y="366617"/>
                    <a:pt x="115354" y="360617"/>
                  </a:cubicBezTo>
                  <a:cubicBezTo>
                    <a:pt x="115068" y="304229"/>
                    <a:pt x="115163" y="247841"/>
                    <a:pt x="115258" y="191452"/>
                  </a:cubicBezTo>
                  <a:cubicBezTo>
                    <a:pt x="115258" y="182499"/>
                    <a:pt x="114401" y="183833"/>
                    <a:pt x="123164" y="183737"/>
                  </a:cubicBezTo>
                  <a:cubicBezTo>
                    <a:pt x="135451" y="183737"/>
                    <a:pt x="147643" y="183642"/>
                    <a:pt x="159931" y="183737"/>
                  </a:cubicBezTo>
                  <a:cubicBezTo>
                    <a:pt x="163646" y="183737"/>
                    <a:pt x="165455" y="182975"/>
                    <a:pt x="165836" y="178975"/>
                  </a:cubicBezTo>
                  <a:cubicBezTo>
                    <a:pt x="167360" y="160877"/>
                    <a:pt x="169075" y="142780"/>
                    <a:pt x="170980" y="124682"/>
                  </a:cubicBezTo>
                  <a:cubicBezTo>
                    <a:pt x="171456" y="119920"/>
                    <a:pt x="170027" y="118872"/>
                    <a:pt x="165455" y="118872"/>
                  </a:cubicBezTo>
                  <a:cubicBezTo>
                    <a:pt x="149930" y="119158"/>
                    <a:pt x="134404" y="118872"/>
                    <a:pt x="118878" y="118967"/>
                  </a:cubicBezTo>
                  <a:cubicBezTo>
                    <a:pt x="116306" y="118967"/>
                    <a:pt x="114020" y="119253"/>
                    <a:pt x="114115" y="115348"/>
                  </a:cubicBezTo>
                  <a:cubicBezTo>
                    <a:pt x="114401" y="104489"/>
                    <a:pt x="113830" y="93631"/>
                    <a:pt x="114592" y="82867"/>
                  </a:cubicBezTo>
                  <a:cubicBezTo>
                    <a:pt x="115449" y="69437"/>
                    <a:pt x="123545" y="62389"/>
                    <a:pt x="137166" y="62389"/>
                  </a:cubicBez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2" name="Freeform 121">
              <a:extLst>
                <a:ext uri="{FF2B5EF4-FFF2-40B4-BE49-F238E27FC236}">
                  <a16:creationId xmlns:a16="http://schemas.microsoft.com/office/drawing/2014/main" id="{C1A6707B-2CA3-3F65-45C2-727FD45B5C49}"/>
                </a:ext>
              </a:extLst>
            </p:cNvPr>
            <p:cNvSpPr/>
            <p:nvPr userDrawn="1"/>
          </p:nvSpPr>
          <p:spPr>
            <a:xfrm>
              <a:off x="4907224" y="1690572"/>
              <a:ext cx="1113318" cy="1113318"/>
            </a:xfrm>
            <a:custGeom>
              <a:avLst/>
              <a:gdLst>
                <a:gd name="connsiteX0" fmla="*/ 0 w 543306"/>
                <a:gd name="connsiteY0" fmla="*/ 0 h 543306"/>
                <a:gd name="connsiteX1" fmla="*/ 543306 w 543306"/>
                <a:gd name="connsiteY1" fmla="*/ 0 h 543306"/>
                <a:gd name="connsiteX2" fmla="*/ 543306 w 543306"/>
                <a:gd name="connsiteY2" fmla="*/ 543306 h 543306"/>
                <a:gd name="connsiteX3" fmla="*/ 0 w 543306"/>
                <a:gd name="connsiteY3" fmla="*/ 543306 h 543306"/>
              </a:gdLst>
              <a:ahLst/>
              <a:cxnLst>
                <a:cxn ang="0">
                  <a:pos x="connsiteX0" y="connsiteY0"/>
                </a:cxn>
                <a:cxn ang="0">
                  <a:pos x="connsiteX1" y="connsiteY1"/>
                </a:cxn>
                <a:cxn ang="0">
                  <a:pos x="connsiteX2" y="connsiteY2"/>
                </a:cxn>
                <a:cxn ang="0">
                  <a:pos x="connsiteX3" y="connsiteY3"/>
                </a:cxn>
              </a:cxnLst>
              <a:rect l="l" t="t" r="r" b="b"/>
              <a:pathLst>
                <a:path w="543306" h="543306">
                  <a:moveTo>
                    <a:pt x="0" y="0"/>
                  </a:moveTo>
                  <a:lnTo>
                    <a:pt x="543306" y="0"/>
                  </a:lnTo>
                  <a:lnTo>
                    <a:pt x="543306" y="543306"/>
                  </a:lnTo>
                  <a:lnTo>
                    <a:pt x="0" y="543306"/>
                  </a:lnTo>
                  <a:close/>
                </a:path>
              </a:pathLst>
            </a:custGeom>
            <a:solidFill>
              <a:srgbClr val="007934"/>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3" name="Freeform 122">
              <a:extLst>
                <a:ext uri="{FF2B5EF4-FFF2-40B4-BE49-F238E27FC236}">
                  <a16:creationId xmlns:a16="http://schemas.microsoft.com/office/drawing/2014/main" id="{D4C61578-C993-8405-291A-DEF5EE57846B}"/>
                </a:ext>
              </a:extLst>
            </p:cNvPr>
            <p:cNvSpPr/>
            <p:nvPr userDrawn="1"/>
          </p:nvSpPr>
          <p:spPr>
            <a:xfrm>
              <a:off x="5613002" y="2009890"/>
              <a:ext cx="88611" cy="88611"/>
            </a:xfrm>
            <a:custGeom>
              <a:avLst/>
              <a:gdLst>
                <a:gd name="connsiteX0" fmla="*/ 21622 w 43243"/>
                <a:gd name="connsiteY0" fmla="*/ 0 h 43243"/>
                <a:gd name="connsiteX1" fmla="*/ 0 w 43243"/>
                <a:gd name="connsiteY1" fmla="*/ 21622 h 43243"/>
                <a:gd name="connsiteX2" fmla="*/ 21622 w 43243"/>
                <a:gd name="connsiteY2" fmla="*/ 43244 h 43243"/>
                <a:gd name="connsiteX3" fmla="*/ 43244 w 43243"/>
                <a:gd name="connsiteY3" fmla="*/ 21622 h 43243"/>
                <a:gd name="connsiteX4" fmla="*/ 21622 w 43243"/>
                <a:gd name="connsiteY4" fmla="*/ 0 h 432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243" h="43243">
                  <a:moveTo>
                    <a:pt x="21622" y="0"/>
                  </a:moveTo>
                  <a:cubicBezTo>
                    <a:pt x="9715" y="0"/>
                    <a:pt x="0" y="9716"/>
                    <a:pt x="0" y="21622"/>
                  </a:cubicBezTo>
                  <a:cubicBezTo>
                    <a:pt x="0" y="33528"/>
                    <a:pt x="9715" y="43244"/>
                    <a:pt x="21622" y="43244"/>
                  </a:cubicBezTo>
                  <a:cubicBezTo>
                    <a:pt x="33528" y="43244"/>
                    <a:pt x="43244" y="33528"/>
                    <a:pt x="43244" y="21622"/>
                  </a:cubicBezTo>
                  <a:cubicBezTo>
                    <a:pt x="43244" y="9716"/>
                    <a:pt x="33528" y="0"/>
                    <a:pt x="21622" y="0"/>
                  </a:cubicBez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4" name="Freeform 123">
              <a:extLst>
                <a:ext uri="{FF2B5EF4-FFF2-40B4-BE49-F238E27FC236}">
                  <a16:creationId xmlns:a16="http://schemas.microsoft.com/office/drawing/2014/main" id="{74412687-F6B8-FF14-A681-2E7D9389F291}"/>
                </a:ext>
              </a:extLst>
            </p:cNvPr>
            <p:cNvSpPr/>
            <p:nvPr userDrawn="1"/>
          </p:nvSpPr>
          <p:spPr>
            <a:xfrm>
              <a:off x="5100064" y="1883412"/>
              <a:ext cx="727442" cy="727442"/>
            </a:xfrm>
            <a:custGeom>
              <a:avLst/>
              <a:gdLst>
                <a:gd name="connsiteX0" fmla="*/ 265462 w 354996"/>
                <a:gd name="connsiteY0" fmla="*/ 0 h 354996"/>
                <a:gd name="connsiteX1" fmla="*/ 89535 w 354996"/>
                <a:gd name="connsiteY1" fmla="*/ 0 h 354996"/>
                <a:gd name="connsiteX2" fmla="*/ 0 w 354996"/>
                <a:gd name="connsiteY2" fmla="*/ 89535 h 354996"/>
                <a:gd name="connsiteX3" fmla="*/ 0 w 354996"/>
                <a:gd name="connsiteY3" fmla="*/ 265462 h 354996"/>
                <a:gd name="connsiteX4" fmla="*/ 89535 w 354996"/>
                <a:gd name="connsiteY4" fmla="*/ 354997 h 354996"/>
                <a:gd name="connsiteX5" fmla="*/ 265462 w 354996"/>
                <a:gd name="connsiteY5" fmla="*/ 354997 h 354996"/>
                <a:gd name="connsiteX6" fmla="*/ 354997 w 354996"/>
                <a:gd name="connsiteY6" fmla="*/ 265462 h 354996"/>
                <a:gd name="connsiteX7" fmla="*/ 354997 w 354996"/>
                <a:gd name="connsiteY7" fmla="*/ 89535 h 354996"/>
                <a:gd name="connsiteX8" fmla="*/ 265462 w 354996"/>
                <a:gd name="connsiteY8" fmla="*/ 0 h 354996"/>
                <a:gd name="connsiteX9" fmla="*/ 316421 w 354996"/>
                <a:gd name="connsiteY9" fmla="*/ 265462 h 354996"/>
                <a:gd name="connsiteX10" fmla="*/ 265462 w 354996"/>
                <a:gd name="connsiteY10" fmla="*/ 316421 h 354996"/>
                <a:gd name="connsiteX11" fmla="*/ 89535 w 354996"/>
                <a:gd name="connsiteY11" fmla="*/ 316421 h 354996"/>
                <a:gd name="connsiteX12" fmla="*/ 38576 w 354996"/>
                <a:gd name="connsiteY12" fmla="*/ 265462 h 354996"/>
                <a:gd name="connsiteX13" fmla="*/ 38576 w 354996"/>
                <a:gd name="connsiteY13" fmla="*/ 89535 h 354996"/>
                <a:gd name="connsiteX14" fmla="*/ 89535 w 354996"/>
                <a:gd name="connsiteY14" fmla="*/ 38576 h 354996"/>
                <a:gd name="connsiteX15" fmla="*/ 265462 w 354996"/>
                <a:gd name="connsiteY15" fmla="*/ 38576 h 354996"/>
                <a:gd name="connsiteX16" fmla="*/ 316421 w 354996"/>
                <a:gd name="connsiteY16" fmla="*/ 89535 h 354996"/>
                <a:gd name="connsiteX17" fmla="*/ 316421 w 354996"/>
                <a:gd name="connsiteY17" fmla="*/ 265462 h 354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54996" h="354996">
                  <a:moveTo>
                    <a:pt x="265462" y="0"/>
                  </a:moveTo>
                  <a:lnTo>
                    <a:pt x="89535" y="0"/>
                  </a:lnTo>
                  <a:cubicBezTo>
                    <a:pt x="40196" y="0"/>
                    <a:pt x="0" y="40196"/>
                    <a:pt x="0" y="89535"/>
                  </a:cubicBezTo>
                  <a:lnTo>
                    <a:pt x="0" y="265462"/>
                  </a:lnTo>
                  <a:cubicBezTo>
                    <a:pt x="0" y="314896"/>
                    <a:pt x="40196" y="354997"/>
                    <a:pt x="89535" y="354997"/>
                  </a:cubicBezTo>
                  <a:lnTo>
                    <a:pt x="265462" y="354997"/>
                  </a:lnTo>
                  <a:cubicBezTo>
                    <a:pt x="314801" y="354997"/>
                    <a:pt x="354997" y="314801"/>
                    <a:pt x="354997" y="265462"/>
                  </a:cubicBezTo>
                  <a:lnTo>
                    <a:pt x="354997" y="89535"/>
                  </a:lnTo>
                  <a:cubicBezTo>
                    <a:pt x="354997" y="40196"/>
                    <a:pt x="314801" y="0"/>
                    <a:pt x="265462" y="0"/>
                  </a:cubicBezTo>
                  <a:close/>
                  <a:moveTo>
                    <a:pt x="316421" y="265462"/>
                  </a:moveTo>
                  <a:cubicBezTo>
                    <a:pt x="316421" y="293560"/>
                    <a:pt x="293561" y="316421"/>
                    <a:pt x="265462" y="316421"/>
                  </a:cubicBezTo>
                  <a:lnTo>
                    <a:pt x="89535" y="316421"/>
                  </a:lnTo>
                  <a:cubicBezTo>
                    <a:pt x="61436" y="316421"/>
                    <a:pt x="38576" y="293560"/>
                    <a:pt x="38576" y="265462"/>
                  </a:cubicBezTo>
                  <a:lnTo>
                    <a:pt x="38576" y="89535"/>
                  </a:lnTo>
                  <a:cubicBezTo>
                    <a:pt x="38576" y="61436"/>
                    <a:pt x="61436" y="38576"/>
                    <a:pt x="89535" y="38576"/>
                  </a:cubicBezTo>
                  <a:lnTo>
                    <a:pt x="265462" y="38576"/>
                  </a:lnTo>
                  <a:cubicBezTo>
                    <a:pt x="293561" y="38576"/>
                    <a:pt x="316421" y="61436"/>
                    <a:pt x="316421" y="89535"/>
                  </a:cubicBezTo>
                  <a:lnTo>
                    <a:pt x="316421" y="265462"/>
                  </a:ln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5" name="Freeform 124">
              <a:extLst>
                <a:ext uri="{FF2B5EF4-FFF2-40B4-BE49-F238E27FC236}">
                  <a16:creationId xmlns:a16="http://schemas.microsoft.com/office/drawing/2014/main" id="{611DCFC7-265A-A74C-9128-D2C19FEB1FE1}"/>
                </a:ext>
              </a:extLst>
            </p:cNvPr>
            <p:cNvSpPr/>
            <p:nvPr userDrawn="1"/>
          </p:nvSpPr>
          <p:spPr>
            <a:xfrm>
              <a:off x="5276508" y="2059857"/>
              <a:ext cx="374747" cy="374750"/>
            </a:xfrm>
            <a:custGeom>
              <a:avLst/>
              <a:gdLst>
                <a:gd name="connsiteX0" fmla="*/ 91440 w 182879"/>
                <a:gd name="connsiteY0" fmla="*/ 0 h 182880"/>
                <a:gd name="connsiteX1" fmla="*/ 0 w 182879"/>
                <a:gd name="connsiteY1" fmla="*/ 91440 h 182880"/>
                <a:gd name="connsiteX2" fmla="*/ 91440 w 182879"/>
                <a:gd name="connsiteY2" fmla="*/ 182880 h 182880"/>
                <a:gd name="connsiteX3" fmla="*/ 182880 w 182879"/>
                <a:gd name="connsiteY3" fmla="*/ 91440 h 182880"/>
                <a:gd name="connsiteX4" fmla="*/ 91440 w 182879"/>
                <a:gd name="connsiteY4" fmla="*/ 0 h 182880"/>
                <a:gd name="connsiteX5" fmla="*/ 91440 w 182879"/>
                <a:gd name="connsiteY5" fmla="*/ 144209 h 182880"/>
                <a:gd name="connsiteX6" fmla="*/ 38671 w 182879"/>
                <a:gd name="connsiteY6" fmla="*/ 91440 h 182880"/>
                <a:gd name="connsiteX7" fmla="*/ 91440 w 182879"/>
                <a:gd name="connsiteY7" fmla="*/ 38672 h 182880"/>
                <a:gd name="connsiteX8" fmla="*/ 144304 w 182879"/>
                <a:gd name="connsiteY8" fmla="*/ 91440 h 182880"/>
                <a:gd name="connsiteX9" fmla="*/ 91440 w 182879"/>
                <a:gd name="connsiteY9" fmla="*/ 144209 h 182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879" h="182880">
                  <a:moveTo>
                    <a:pt x="91440" y="0"/>
                  </a:moveTo>
                  <a:cubicBezTo>
                    <a:pt x="41053" y="0"/>
                    <a:pt x="0" y="41053"/>
                    <a:pt x="0" y="91440"/>
                  </a:cubicBezTo>
                  <a:cubicBezTo>
                    <a:pt x="0" y="141827"/>
                    <a:pt x="41053" y="182880"/>
                    <a:pt x="91440" y="182880"/>
                  </a:cubicBezTo>
                  <a:cubicBezTo>
                    <a:pt x="141827" y="182880"/>
                    <a:pt x="182880" y="141827"/>
                    <a:pt x="182880" y="91440"/>
                  </a:cubicBezTo>
                  <a:cubicBezTo>
                    <a:pt x="182880" y="41053"/>
                    <a:pt x="141922" y="0"/>
                    <a:pt x="91440" y="0"/>
                  </a:cubicBezTo>
                  <a:close/>
                  <a:moveTo>
                    <a:pt x="91440" y="144209"/>
                  </a:moveTo>
                  <a:cubicBezTo>
                    <a:pt x="62389" y="144209"/>
                    <a:pt x="38671" y="120491"/>
                    <a:pt x="38671" y="91440"/>
                  </a:cubicBezTo>
                  <a:cubicBezTo>
                    <a:pt x="38671" y="62389"/>
                    <a:pt x="62389" y="38672"/>
                    <a:pt x="91440" y="38672"/>
                  </a:cubicBezTo>
                  <a:cubicBezTo>
                    <a:pt x="120491" y="38672"/>
                    <a:pt x="144304" y="62389"/>
                    <a:pt x="144304" y="91440"/>
                  </a:cubicBezTo>
                  <a:cubicBezTo>
                    <a:pt x="144304" y="120491"/>
                    <a:pt x="120586" y="144209"/>
                    <a:pt x="91440" y="144209"/>
                  </a:cubicBez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6" name="Freeform 125">
              <a:extLst>
                <a:ext uri="{FF2B5EF4-FFF2-40B4-BE49-F238E27FC236}">
                  <a16:creationId xmlns:a16="http://schemas.microsoft.com/office/drawing/2014/main" id="{CF71412B-57D0-8C3F-863B-747D72482FB6}"/>
                </a:ext>
              </a:extLst>
            </p:cNvPr>
            <p:cNvSpPr/>
            <p:nvPr userDrawn="1"/>
          </p:nvSpPr>
          <p:spPr>
            <a:xfrm>
              <a:off x="7395013" y="1695646"/>
              <a:ext cx="1113318" cy="1113318"/>
            </a:xfrm>
            <a:custGeom>
              <a:avLst/>
              <a:gdLst>
                <a:gd name="connsiteX0" fmla="*/ 0 w 543306"/>
                <a:gd name="connsiteY0" fmla="*/ 0 h 543306"/>
                <a:gd name="connsiteX1" fmla="*/ 543306 w 543306"/>
                <a:gd name="connsiteY1" fmla="*/ 0 h 543306"/>
                <a:gd name="connsiteX2" fmla="*/ 543306 w 543306"/>
                <a:gd name="connsiteY2" fmla="*/ 543306 h 543306"/>
                <a:gd name="connsiteX3" fmla="*/ 0 w 543306"/>
                <a:gd name="connsiteY3" fmla="*/ 543306 h 543306"/>
              </a:gdLst>
              <a:ahLst/>
              <a:cxnLst>
                <a:cxn ang="0">
                  <a:pos x="connsiteX0" y="connsiteY0"/>
                </a:cxn>
                <a:cxn ang="0">
                  <a:pos x="connsiteX1" y="connsiteY1"/>
                </a:cxn>
                <a:cxn ang="0">
                  <a:pos x="connsiteX2" y="connsiteY2"/>
                </a:cxn>
                <a:cxn ang="0">
                  <a:pos x="connsiteX3" y="connsiteY3"/>
                </a:cxn>
              </a:cxnLst>
              <a:rect l="l" t="t" r="r" b="b"/>
              <a:pathLst>
                <a:path w="543306" h="543306">
                  <a:moveTo>
                    <a:pt x="0" y="0"/>
                  </a:moveTo>
                  <a:lnTo>
                    <a:pt x="543306" y="0"/>
                  </a:lnTo>
                  <a:lnTo>
                    <a:pt x="543306" y="543306"/>
                  </a:lnTo>
                  <a:lnTo>
                    <a:pt x="0" y="543306"/>
                  </a:lnTo>
                  <a:close/>
                </a:path>
              </a:pathLst>
            </a:custGeom>
            <a:solidFill>
              <a:srgbClr val="007934"/>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7" name="Freeform 126">
              <a:extLst>
                <a:ext uri="{FF2B5EF4-FFF2-40B4-BE49-F238E27FC236}">
                  <a16:creationId xmlns:a16="http://schemas.microsoft.com/office/drawing/2014/main" id="{432E9776-B6B4-0737-83B3-225F4D4AE1BF}"/>
                </a:ext>
              </a:extLst>
            </p:cNvPr>
            <p:cNvSpPr/>
            <p:nvPr userDrawn="1"/>
          </p:nvSpPr>
          <p:spPr>
            <a:xfrm>
              <a:off x="7581999" y="1991739"/>
              <a:ext cx="739350" cy="521135"/>
            </a:xfrm>
            <a:custGeom>
              <a:avLst/>
              <a:gdLst>
                <a:gd name="connsiteX0" fmla="*/ 353282 w 360807"/>
                <a:gd name="connsiteY0" fmla="*/ 39719 h 254317"/>
                <a:gd name="connsiteX1" fmla="*/ 321373 w 360807"/>
                <a:gd name="connsiteY1" fmla="*/ 7620 h 254317"/>
                <a:gd name="connsiteX2" fmla="*/ 180404 w 360807"/>
                <a:gd name="connsiteY2" fmla="*/ 0 h 254317"/>
                <a:gd name="connsiteX3" fmla="*/ 39433 w 360807"/>
                <a:gd name="connsiteY3" fmla="*/ 7620 h 254317"/>
                <a:gd name="connsiteX4" fmla="*/ 7525 w 360807"/>
                <a:gd name="connsiteY4" fmla="*/ 39719 h 254317"/>
                <a:gd name="connsiteX5" fmla="*/ 0 w 360807"/>
                <a:gd name="connsiteY5" fmla="*/ 127159 h 254317"/>
                <a:gd name="connsiteX6" fmla="*/ 7525 w 360807"/>
                <a:gd name="connsiteY6" fmla="*/ 214598 h 254317"/>
                <a:gd name="connsiteX7" fmla="*/ 39433 w 360807"/>
                <a:gd name="connsiteY7" fmla="*/ 246697 h 254317"/>
                <a:gd name="connsiteX8" fmla="*/ 180404 w 360807"/>
                <a:gd name="connsiteY8" fmla="*/ 254317 h 254317"/>
                <a:gd name="connsiteX9" fmla="*/ 321373 w 360807"/>
                <a:gd name="connsiteY9" fmla="*/ 246697 h 254317"/>
                <a:gd name="connsiteX10" fmla="*/ 353282 w 360807"/>
                <a:gd name="connsiteY10" fmla="*/ 214598 h 254317"/>
                <a:gd name="connsiteX11" fmla="*/ 360807 w 360807"/>
                <a:gd name="connsiteY11" fmla="*/ 127159 h 254317"/>
                <a:gd name="connsiteX12" fmla="*/ 353282 w 360807"/>
                <a:gd name="connsiteY12" fmla="*/ 39719 h 254317"/>
                <a:gd name="connsiteX13" fmla="*/ 143542 w 360807"/>
                <a:gd name="connsiteY13" fmla="*/ 180784 h 254317"/>
                <a:gd name="connsiteX14" fmla="*/ 143542 w 360807"/>
                <a:gd name="connsiteY14" fmla="*/ 73533 h 254317"/>
                <a:gd name="connsiteX15" fmla="*/ 237839 w 360807"/>
                <a:gd name="connsiteY15" fmla="*/ 127159 h 254317"/>
                <a:gd name="connsiteX16" fmla="*/ 143542 w 360807"/>
                <a:gd name="connsiteY16" fmla="*/ 180784 h 25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60807" h="254317">
                  <a:moveTo>
                    <a:pt x="353282" y="39719"/>
                  </a:moveTo>
                  <a:cubicBezTo>
                    <a:pt x="349091" y="24098"/>
                    <a:pt x="336899" y="11811"/>
                    <a:pt x="321373" y="7620"/>
                  </a:cubicBezTo>
                  <a:cubicBezTo>
                    <a:pt x="293275" y="0"/>
                    <a:pt x="180404" y="0"/>
                    <a:pt x="180404" y="0"/>
                  </a:cubicBezTo>
                  <a:cubicBezTo>
                    <a:pt x="180404" y="0"/>
                    <a:pt x="67532" y="0"/>
                    <a:pt x="39433" y="7620"/>
                  </a:cubicBezTo>
                  <a:cubicBezTo>
                    <a:pt x="23908" y="11811"/>
                    <a:pt x="11716" y="24098"/>
                    <a:pt x="7525" y="39719"/>
                  </a:cubicBezTo>
                  <a:cubicBezTo>
                    <a:pt x="0" y="68008"/>
                    <a:pt x="0" y="127159"/>
                    <a:pt x="0" y="127159"/>
                  </a:cubicBezTo>
                  <a:cubicBezTo>
                    <a:pt x="0" y="127159"/>
                    <a:pt x="0" y="186214"/>
                    <a:pt x="7525" y="214598"/>
                  </a:cubicBezTo>
                  <a:cubicBezTo>
                    <a:pt x="11716" y="230219"/>
                    <a:pt x="23908" y="242506"/>
                    <a:pt x="39433" y="246697"/>
                  </a:cubicBezTo>
                  <a:cubicBezTo>
                    <a:pt x="67532" y="254317"/>
                    <a:pt x="180404" y="254317"/>
                    <a:pt x="180404" y="254317"/>
                  </a:cubicBezTo>
                  <a:cubicBezTo>
                    <a:pt x="180404" y="254317"/>
                    <a:pt x="293275" y="254317"/>
                    <a:pt x="321373" y="246697"/>
                  </a:cubicBezTo>
                  <a:cubicBezTo>
                    <a:pt x="336899" y="242506"/>
                    <a:pt x="349091" y="230219"/>
                    <a:pt x="353282" y="214598"/>
                  </a:cubicBezTo>
                  <a:cubicBezTo>
                    <a:pt x="360807" y="186309"/>
                    <a:pt x="360807" y="127159"/>
                    <a:pt x="360807" y="127159"/>
                  </a:cubicBezTo>
                  <a:cubicBezTo>
                    <a:pt x="360807" y="127159"/>
                    <a:pt x="360807" y="68104"/>
                    <a:pt x="353282" y="39719"/>
                  </a:cubicBezTo>
                  <a:close/>
                  <a:moveTo>
                    <a:pt x="143542" y="180784"/>
                  </a:moveTo>
                  <a:lnTo>
                    <a:pt x="143542" y="73533"/>
                  </a:lnTo>
                  <a:lnTo>
                    <a:pt x="237839" y="127159"/>
                  </a:lnTo>
                  <a:lnTo>
                    <a:pt x="143542" y="180784"/>
                  </a:ln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8" name="Freeform 127">
              <a:extLst>
                <a:ext uri="{FF2B5EF4-FFF2-40B4-BE49-F238E27FC236}">
                  <a16:creationId xmlns:a16="http://schemas.microsoft.com/office/drawing/2014/main" id="{46B36695-9D44-CF4A-14FC-6D97E6B5EEB6}"/>
                </a:ext>
              </a:extLst>
            </p:cNvPr>
            <p:cNvSpPr/>
            <p:nvPr userDrawn="1"/>
          </p:nvSpPr>
          <p:spPr>
            <a:xfrm>
              <a:off x="2419238" y="1689595"/>
              <a:ext cx="1113317" cy="1113317"/>
            </a:xfrm>
            <a:custGeom>
              <a:avLst/>
              <a:gdLst>
                <a:gd name="connsiteX0" fmla="*/ 0 w 543305"/>
                <a:gd name="connsiteY0" fmla="*/ 0 h 543305"/>
                <a:gd name="connsiteX1" fmla="*/ 543306 w 543305"/>
                <a:gd name="connsiteY1" fmla="*/ 0 h 543305"/>
                <a:gd name="connsiteX2" fmla="*/ 543306 w 543305"/>
                <a:gd name="connsiteY2" fmla="*/ 543306 h 543305"/>
                <a:gd name="connsiteX3" fmla="*/ 0 w 543305"/>
                <a:gd name="connsiteY3" fmla="*/ 543306 h 543305"/>
              </a:gdLst>
              <a:ahLst/>
              <a:cxnLst>
                <a:cxn ang="0">
                  <a:pos x="connsiteX0" y="connsiteY0"/>
                </a:cxn>
                <a:cxn ang="0">
                  <a:pos x="connsiteX1" y="connsiteY1"/>
                </a:cxn>
                <a:cxn ang="0">
                  <a:pos x="connsiteX2" y="connsiteY2"/>
                </a:cxn>
                <a:cxn ang="0">
                  <a:pos x="connsiteX3" y="connsiteY3"/>
                </a:cxn>
              </a:cxnLst>
              <a:rect l="l" t="t" r="r" b="b"/>
              <a:pathLst>
                <a:path w="543305" h="543305">
                  <a:moveTo>
                    <a:pt x="0" y="0"/>
                  </a:moveTo>
                  <a:lnTo>
                    <a:pt x="543306" y="0"/>
                  </a:lnTo>
                  <a:lnTo>
                    <a:pt x="543306" y="543306"/>
                  </a:lnTo>
                  <a:lnTo>
                    <a:pt x="0" y="543306"/>
                  </a:lnTo>
                  <a:close/>
                </a:path>
              </a:pathLst>
            </a:custGeom>
            <a:solidFill>
              <a:srgbClr val="007934"/>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29" name="Freeform 128">
              <a:extLst>
                <a:ext uri="{FF2B5EF4-FFF2-40B4-BE49-F238E27FC236}">
                  <a16:creationId xmlns:a16="http://schemas.microsoft.com/office/drawing/2014/main" id="{E46E7525-5FF1-8346-5B8E-E85830C2BFE2}"/>
                </a:ext>
              </a:extLst>
            </p:cNvPr>
            <p:cNvSpPr/>
            <p:nvPr userDrawn="1"/>
          </p:nvSpPr>
          <p:spPr>
            <a:xfrm>
              <a:off x="2628279" y="2125633"/>
              <a:ext cx="149117" cy="479562"/>
            </a:xfrm>
            <a:custGeom>
              <a:avLst/>
              <a:gdLst>
                <a:gd name="connsiteX0" fmla="*/ 0 w 72770"/>
                <a:gd name="connsiteY0" fmla="*/ 0 h 234029"/>
                <a:gd name="connsiteX1" fmla="*/ 72771 w 72770"/>
                <a:gd name="connsiteY1" fmla="*/ 0 h 234029"/>
                <a:gd name="connsiteX2" fmla="*/ 72771 w 72770"/>
                <a:gd name="connsiteY2" fmla="*/ 234029 h 234029"/>
                <a:gd name="connsiteX3" fmla="*/ 0 w 72770"/>
                <a:gd name="connsiteY3" fmla="*/ 234029 h 234029"/>
              </a:gdLst>
              <a:ahLst/>
              <a:cxnLst>
                <a:cxn ang="0">
                  <a:pos x="connsiteX0" y="connsiteY0"/>
                </a:cxn>
                <a:cxn ang="0">
                  <a:pos x="connsiteX1" y="connsiteY1"/>
                </a:cxn>
                <a:cxn ang="0">
                  <a:pos x="connsiteX2" y="connsiteY2"/>
                </a:cxn>
                <a:cxn ang="0">
                  <a:pos x="connsiteX3" y="connsiteY3"/>
                </a:cxn>
              </a:cxnLst>
              <a:rect l="l" t="t" r="r" b="b"/>
              <a:pathLst>
                <a:path w="72770" h="234029">
                  <a:moveTo>
                    <a:pt x="0" y="0"/>
                  </a:moveTo>
                  <a:lnTo>
                    <a:pt x="72771" y="0"/>
                  </a:lnTo>
                  <a:lnTo>
                    <a:pt x="72771" y="234029"/>
                  </a:lnTo>
                  <a:lnTo>
                    <a:pt x="0" y="234029"/>
                  </a:ln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30" name="Freeform 129">
              <a:extLst>
                <a:ext uri="{FF2B5EF4-FFF2-40B4-BE49-F238E27FC236}">
                  <a16:creationId xmlns:a16="http://schemas.microsoft.com/office/drawing/2014/main" id="{E2643B9D-593C-28B6-33C7-94AC849E27E6}"/>
                </a:ext>
              </a:extLst>
            </p:cNvPr>
            <p:cNvSpPr/>
            <p:nvPr userDrawn="1"/>
          </p:nvSpPr>
          <p:spPr>
            <a:xfrm>
              <a:off x="2616371" y="1887316"/>
              <a:ext cx="172539" cy="172930"/>
            </a:xfrm>
            <a:custGeom>
              <a:avLst/>
              <a:gdLst>
                <a:gd name="connsiteX0" fmla="*/ 42100 w 84200"/>
                <a:gd name="connsiteY0" fmla="*/ 0 h 84391"/>
                <a:gd name="connsiteX1" fmla="*/ 0 w 84200"/>
                <a:gd name="connsiteY1" fmla="*/ 42196 h 84391"/>
                <a:gd name="connsiteX2" fmla="*/ 42100 w 84200"/>
                <a:gd name="connsiteY2" fmla="*/ 84392 h 84391"/>
                <a:gd name="connsiteX3" fmla="*/ 84201 w 84200"/>
                <a:gd name="connsiteY3" fmla="*/ 42196 h 84391"/>
                <a:gd name="connsiteX4" fmla="*/ 42100 w 84200"/>
                <a:gd name="connsiteY4" fmla="*/ 0 h 843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200" h="84391">
                  <a:moveTo>
                    <a:pt x="42100" y="0"/>
                  </a:moveTo>
                  <a:cubicBezTo>
                    <a:pt x="18764" y="0"/>
                    <a:pt x="0" y="18860"/>
                    <a:pt x="0" y="42196"/>
                  </a:cubicBezTo>
                  <a:cubicBezTo>
                    <a:pt x="0" y="65532"/>
                    <a:pt x="18859" y="84392"/>
                    <a:pt x="42100" y="84392"/>
                  </a:cubicBezTo>
                  <a:cubicBezTo>
                    <a:pt x="65342" y="84392"/>
                    <a:pt x="84201" y="65532"/>
                    <a:pt x="84201" y="42196"/>
                  </a:cubicBezTo>
                  <a:cubicBezTo>
                    <a:pt x="84201" y="18860"/>
                    <a:pt x="65342" y="0"/>
                    <a:pt x="42100" y="0"/>
                  </a:cubicBez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31" name="Freeform 130">
              <a:extLst>
                <a:ext uri="{FF2B5EF4-FFF2-40B4-BE49-F238E27FC236}">
                  <a16:creationId xmlns:a16="http://schemas.microsoft.com/office/drawing/2014/main" id="{DA44CA4D-A7B1-8C2B-5E9A-F02818DF16DD}"/>
                </a:ext>
              </a:extLst>
            </p:cNvPr>
            <p:cNvSpPr/>
            <p:nvPr userDrawn="1"/>
          </p:nvSpPr>
          <p:spPr>
            <a:xfrm>
              <a:off x="2870888" y="2113727"/>
              <a:ext cx="464728" cy="491467"/>
            </a:xfrm>
            <a:custGeom>
              <a:avLst/>
              <a:gdLst>
                <a:gd name="connsiteX0" fmla="*/ 139446 w 226790"/>
                <a:gd name="connsiteY0" fmla="*/ 0 h 239839"/>
                <a:gd name="connsiteX1" fmla="*/ 70675 w 226790"/>
                <a:gd name="connsiteY1" fmla="*/ 37814 h 239839"/>
                <a:gd name="connsiteX2" fmla="*/ 69723 w 226790"/>
                <a:gd name="connsiteY2" fmla="*/ 37814 h 239839"/>
                <a:gd name="connsiteX3" fmla="*/ 69723 w 226790"/>
                <a:gd name="connsiteY3" fmla="*/ 5810 h 239839"/>
                <a:gd name="connsiteX4" fmla="*/ 0 w 226790"/>
                <a:gd name="connsiteY4" fmla="*/ 5810 h 239839"/>
                <a:gd name="connsiteX5" fmla="*/ 0 w 226790"/>
                <a:gd name="connsiteY5" fmla="*/ 239839 h 239839"/>
                <a:gd name="connsiteX6" fmla="*/ 72676 w 226790"/>
                <a:gd name="connsiteY6" fmla="*/ 239839 h 239839"/>
                <a:gd name="connsiteX7" fmla="*/ 72676 w 226790"/>
                <a:gd name="connsiteY7" fmla="*/ 124111 h 239839"/>
                <a:gd name="connsiteX8" fmla="*/ 116300 w 226790"/>
                <a:gd name="connsiteY8" fmla="*/ 64008 h 239839"/>
                <a:gd name="connsiteX9" fmla="*/ 154115 w 226790"/>
                <a:gd name="connsiteY9" fmla="*/ 126016 h 239839"/>
                <a:gd name="connsiteX10" fmla="*/ 154115 w 226790"/>
                <a:gd name="connsiteY10" fmla="*/ 239839 h 239839"/>
                <a:gd name="connsiteX11" fmla="*/ 226790 w 226790"/>
                <a:gd name="connsiteY11" fmla="*/ 239839 h 239839"/>
                <a:gd name="connsiteX12" fmla="*/ 226790 w 226790"/>
                <a:gd name="connsiteY12" fmla="*/ 111538 h 239839"/>
                <a:gd name="connsiteX13" fmla="*/ 139541 w 226790"/>
                <a:gd name="connsiteY13" fmla="*/ 95 h 23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6790" h="239839">
                  <a:moveTo>
                    <a:pt x="139446" y="0"/>
                  </a:moveTo>
                  <a:cubicBezTo>
                    <a:pt x="104108" y="0"/>
                    <a:pt x="80391" y="19431"/>
                    <a:pt x="70675" y="37814"/>
                  </a:cubicBezTo>
                  <a:lnTo>
                    <a:pt x="69723" y="37814"/>
                  </a:lnTo>
                  <a:lnTo>
                    <a:pt x="69723" y="5810"/>
                  </a:lnTo>
                  <a:lnTo>
                    <a:pt x="0" y="5810"/>
                  </a:lnTo>
                  <a:lnTo>
                    <a:pt x="0" y="239839"/>
                  </a:lnTo>
                  <a:lnTo>
                    <a:pt x="72676" y="239839"/>
                  </a:lnTo>
                  <a:lnTo>
                    <a:pt x="72676" y="124111"/>
                  </a:lnTo>
                  <a:cubicBezTo>
                    <a:pt x="72676" y="93631"/>
                    <a:pt x="78486" y="64008"/>
                    <a:pt x="116300" y="64008"/>
                  </a:cubicBezTo>
                  <a:cubicBezTo>
                    <a:pt x="154115" y="64008"/>
                    <a:pt x="154115" y="98869"/>
                    <a:pt x="154115" y="126016"/>
                  </a:cubicBezTo>
                  <a:lnTo>
                    <a:pt x="154115" y="239839"/>
                  </a:lnTo>
                  <a:lnTo>
                    <a:pt x="226790" y="239839"/>
                  </a:lnTo>
                  <a:lnTo>
                    <a:pt x="226790" y="111538"/>
                  </a:lnTo>
                  <a:cubicBezTo>
                    <a:pt x="226790" y="48577"/>
                    <a:pt x="213170" y="95"/>
                    <a:pt x="139541" y="95"/>
                  </a:cubicBez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32" name="Freeform 131">
              <a:extLst>
                <a:ext uri="{FF2B5EF4-FFF2-40B4-BE49-F238E27FC236}">
                  <a16:creationId xmlns:a16="http://schemas.microsoft.com/office/drawing/2014/main" id="{D7235AA9-6C56-4AF4-5D5D-249E43C4A4B9}"/>
                </a:ext>
              </a:extLst>
            </p:cNvPr>
            <p:cNvSpPr/>
            <p:nvPr userDrawn="1"/>
          </p:nvSpPr>
          <p:spPr>
            <a:xfrm>
              <a:off x="8639104" y="1690572"/>
              <a:ext cx="1113317" cy="1113318"/>
            </a:xfrm>
            <a:custGeom>
              <a:avLst/>
              <a:gdLst>
                <a:gd name="connsiteX0" fmla="*/ 0 w 543305"/>
                <a:gd name="connsiteY0" fmla="*/ 0 h 543306"/>
                <a:gd name="connsiteX1" fmla="*/ 543306 w 543305"/>
                <a:gd name="connsiteY1" fmla="*/ 0 h 543306"/>
                <a:gd name="connsiteX2" fmla="*/ 543306 w 543305"/>
                <a:gd name="connsiteY2" fmla="*/ 543306 h 543306"/>
                <a:gd name="connsiteX3" fmla="*/ 0 w 543305"/>
                <a:gd name="connsiteY3" fmla="*/ 543306 h 543306"/>
              </a:gdLst>
              <a:ahLst/>
              <a:cxnLst>
                <a:cxn ang="0">
                  <a:pos x="connsiteX0" y="connsiteY0"/>
                </a:cxn>
                <a:cxn ang="0">
                  <a:pos x="connsiteX1" y="connsiteY1"/>
                </a:cxn>
                <a:cxn ang="0">
                  <a:pos x="connsiteX2" y="connsiteY2"/>
                </a:cxn>
                <a:cxn ang="0">
                  <a:pos x="connsiteX3" y="connsiteY3"/>
                </a:cxn>
              </a:cxnLst>
              <a:rect l="l" t="t" r="r" b="b"/>
              <a:pathLst>
                <a:path w="543305" h="543306">
                  <a:moveTo>
                    <a:pt x="0" y="0"/>
                  </a:moveTo>
                  <a:lnTo>
                    <a:pt x="543306" y="0"/>
                  </a:lnTo>
                  <a:lnTo>
                    <a:pt x="543306" y="543306"/>
                  </a:lnTo>
                  <a:lnTo>
                    <a:pt x="0" y="543306"/>
                  </a:lnTo>
                  <a:close/>
                </a:path>
              </a:pathLst>
            </a:custGeom>
            <a:solidFill>
              <a:srgbClr val="007934"/>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33" name="Freeform 132">
              <a:extLst>
                <a:ext uri="{FF2B5EF4-FFF2-40B4-BE49-F238E27FC236}">
                  <a16:creationId xmlns:a16="http://schemas.microsoft.com/office/drawing/2014/main" id="{79F594E5-39F7-5122-ACD7-B01BB6AD6085}"/>
                </a:ext>
              </a:extLst>
            </p:cNvPr>
            <p:cNvSpPr/>
            <p:nvPr userDrawn="1"/>
          </p:nvSpPr>
          <p:spPr>
            <a:xfrm>
              <a:off x="9250999" y="2079375"/>
              <a:ext cx="335713" cy="335714"/>
            </a:xfrm>
            <a:custGeom>
              <a:avLst/>
              <a:gdLst>
                <a:gd name="connsiteX0" fmla="*/ 81915 w 163830"/>
                <a:gd name="connsiteY0" fmla="*/ 0 h 163830"/>
                <a:gd name="connsiteX1" fmla="*/ 0 w 163830"/>
                <a:gd name="connsiteY1" fmla="*/ 81915 h 163830"/>
                <a:gd name="connsiteX2" fmla="*/ 81915 w 163830"/>
                <a:gd name="connsiteY2" fmla="*/ 163830 h 163830"/>
                <a:gd name="connsiteX3" fmla="*/ 163830 w 163830"/>
                <a:gd name="connsiteY3" fmla="*/ 81915 h 163830"/>
                <a:gd name="connsiteX4" fmla="*/ 81915 w 163830"/>
                <a:gd name="connsiteY4" fmla="*/ 0 h 163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30" h="163830">
                  <a:moveTo>
                    <a:pt x="81915" y="0"/>
                  </a:moveTo>
                  <a:cubicBezTo>
                    <a:pt x="36672" y="0"/>
                    <a:pt x="0" y="36671"/>
                    <a:pt x="0" y="81915"/>
                  </a:cubicBezTo>
                  <a:cubicBezTo>
                    <a:pt x="0" y="127159"/>
                    <a:pt x="36672" y="163830"/>
                    <a:pt x="81915" y="163830"/>
                  </a:cubicBezTo>
                  <a:cubicBezTo>
                    <a:pt x="127159" y="163830"/>
                    <a:pt x="163830" y="127159"/>
                    <a:pt x="163830" y="81915"/>
                  </a:cubicBezTo>
                  <a:cubicBezTo>
                    <a:pt x="163830" y="36671"/>
                    <a:pt x="127159" y="0"/>
                    <a:pt x="81915" y="0"/>
                  </a:cubicBez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34" name="Freeform 133">
              <a:extLst>
                <a:ext uri="{FF2B5EF4-FFF2-40B4-BE49-F238E27FC236}">
                  <a16:creationId xmlns:a16="http://schemas.microsoft.com/office/drawing/2014/main" id="{9221A9C7-C6AD-0626-16DC-BE6C6F74C19B}"/>
                </a:ext>
              </a:extLst>
            </p:cNvPr>
            <p:cNvSpPr/>
            <p:nvPr userDrawn="1"/>
          </p:nvSpPr>
          <p:spPr>
            <a:xfrm>
              <a:off x="8804617" y="2079375"/>
              <a:ext cx="335713" cy="335711"/>
            </a:xfrm>
            <a:custGeom>
              <a:avLst/>
              <a:gdLst>
                <a:gd name="connsiteX0" fmla="*/ 163830 w 163830"/>
                <a:gd name="connsiteY0" fmla="*/ 81915 h 163829"/>
                <a:gd name="connsiteX1" fmla="*/ 81915 w 163830"/>
                <a:gd name="connsiteY1" fmla="*/ 163830 h 163829"/>
                <a:gd name="connsiteX2" fmla="*/ 1 w 163830"/>
                <a:gd name="connsiteY2" fmla="*/ 81915 h 163829"/>
                <a:gd name="connsiteX3" fmla="*/ 81915 w 163830"/>
                <a:gd name="connsiteY3" fmla="*/ 0 h 163829"/>
                <a:gd name="connsiteX4" fmla="*/ 163830 w 163830"/>
                <a:gd name="connsiteY4" fmla="*/ 81915 h 16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3830" h="163829">
                  <a:moveTo>
                    <a:pt x="163830" y="81915"/>
                  </a:moveTo>
                  <a:cubicBezTo>
                    <a:pt x="163830" y="127155"/>
                    <a:pt x="127156" y="163830"/>
                    <a:pt x="81915" y="163830"/>
                  </a:cubicBezTo>
                  <a:cubicBezTo>
                    <a:pt x="36675" y="163830"/>
                    <a:pt x="1" y="127155"/>
                    <a:pt x="1" y="81915"/>
                  </a:cubicBezTo>
                  <a:cubicBezTo>
                    <a:pt x="1" y="36675"/>
                    <a:pt x="36675" y="0"/>
                    <a:pt x="81915" y="0"/>
                  </a:cubicBezTo>
                  <a:cubicBezTo>
                    <a:pt x="127156" y="0"/>
                    <a:pt x="163830" y="36675"/>
                    <a:pt x="163830" y="81915"/>
                  </a:cubicBez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35" name="Freeform 134">
              <a:extLst>
                <a:ext uri="{FF2B5EF4-FFF2-40B4-BE49-F238E27FC236}">
                  <a16:creationId xmlns:a16="http://schemas.microsoft.com/office/drawing/2014/main" id="{2857E51B-0F39-5587-5067-B466AAFF56CC}"/>
                </a:ext>
              </a:extLst>
            </p:cNvPr>
            <p:cNvSpPr/>
            <p:nvPr userDrawn="1"/>
          </p:nvSpPr>
          <p:spPr>
            <a:xfrm>
              <a:off x="3663327" y="1692523"/>
              <a:ext cx="1113318" cy="1113318"/>
            </a:xfrm>
            <a:custGeom>
              <a:avLst/>
              <a:gdLst>
                <a:gd name="connsiteX0" fmla="*/ 0 w 543306"/>
                <a:gd name="connsiteY0" fmla="*/ 0 h 543306"/>
                <a:gd name="connsiteX1" fmla="*/ 543306 w 543306"/>
                <a:gd name="connsiteY1" fmla="*/ 0 h 543306"/>
                <a:gd name="connsiteX2" fmla="*/ 543306 w 543306"/>
                <a:gd name="connsiteY2" fmla="*/ 543306 h 543306"/>
                <a:gd name="connsiteX3" fmla="*/ 0 w 543306"/>
                <a:gd name="connsiteY3" fmla="*/ 543306 h 543306"/>
              </a:gdLst>
              <a:ahLst/>
              <a:cxnLst>
                <a:cxn ang="0">
                  <a:pos x="connsiteX0" y="connsiteY0"/>
                </a:cxn>
                <a:cxn ang="0">
                  <a:pos x="connsiteX1" y="connsiteY1"/>
                </a:cxn>
                <a:cxn ang="0">
                  <a:pos x="connsiteX2" y="connsiteY2"/>
                </a:cxn>
                <a:cxn ang="0">
                  <a:pos x="connsiteX3" y="connsiteY3"/>
                </a:cxn>
              </a:cxnLst>
              <a:rect l="l" t="t" r="r" b="b"/>
              <a:pathLst>
                <a:path w="543306" h="543306">
                  <a:moveTo>
                    <a:pt x="0" y="0"/>
                  </a:moveTo>
                  <a:lnTo>
                    <a:pt x="543306" y="0"/>
                  </a:lnTo>
                  <a:lnTo>
                    <a:pt x="543306" y="543306"/>
                  </a:lnTo>
                  <a:lnTo>
                    <a:pt x="0" y="543306"/>
                  </a:lnTo>
                  <a:close/>
                </a:path>
              </a:pathLst>
            </a:custGeom>
            <a:solidFill>
              <a:srgbClr val="007934"/>
            </a:solidFill>
            <a:ln w="9525" cap="flat">
              <a:noFill/>
              <a:prstDash val="solid"/>
              <a:miter/>
            </a:ln>
          </p:spPr>
          <p:txBody>
            <a:bodyPr rtlCol="0" anchor="ctr"/>
            <a:lstStyle/>
            <a:p>
              <a:endParaRPr lang="en-US" sz="17140" dirty="0">
                <a:latin typeface="Aptos Light" panose="020B0004020202020204" pitchFamily="34" charset="0"/>
              </a:endParaRPr>
            </a:p>
          </p:txBody>
        </p:sp>
        <p:sp>
          <p:nvSpPr>
            <p:cNvPr id="136" name="Freeform 135">
              <a:extLst>
                <a:ext uri="{FF2B5EF4-FFF2-40B4-BE49-F238E27FC236}">
                  <a16:creationId xmlns:a16="http://schemas.microsoft.com/office/drawing/2014/main" id="{B9A5378C-3AD2-2975-4FF4-12CED3D169DD}"/>
                </a:ext>
              </a:extLst>
            </p:cNvPr>
            <p:cNvSpPr/>
            <p:nvPr userDrawn="1"/>
          </p:nvSpPr>
          <p:spPr>
            <a:xfrm>
              <a:off x="3867878" y="1889462"/>
              <a:ext cx="703825" cy="719246"/>
            </a:xfrm>
            <a:custGeom>
              <a:avLst/>
              <a:gdLst>
                <a:gd name="connsiteX0" fmla="*/ 204406 w 343471"/>
                <a:gd name="connsiteY0" fmla="*/ 148685 h 350996"/>
                <a:gd name="connsiteX1" fmla="*/ 332327 w 343471"/>
                <a:gd name="connsiteY1" fmla="*/ 0 h 350996"/>
                <a:gd name="connsiteX2" fmla="*/ 302038 w 343471"/>
                <a:gd name="connsiteY2" fmla="*/ 0 h 350996"/>
                <a:gd name="connsiteX3" fmla="*/ 190976 w 343471"/>
                <a:gd name="connsiteY3" fmla="*/ 129064 h 350996"/>
                <a:gd name="connsiteX4" fmla="*/ 102298 w 343471"/>
                <a:gd name="connsiteY4" fmla="*/ 0 h 350996"/>
                <a:gd name="connsiteX5" fmla="*/ 0 w 343471"/>
                <a:gd name="connsiteY5" fmla="*/ 0 h 350996"/>
                <a:gd name="connsiteX6" fmla="*/ 134112 w 343471"/>
                <a:gd name="connsiteY6" fmla="*/ 195167 h 350996"/>
                <a:gd name="connsiteX7" fmla="*/ 0 w 343471"/>
                <a:gd name="connsiteY7" fmla="*/ 350996 h 350996"/>
                <a:gd name="connsiteX8" fmla="*/ 30289 w 343471"/>
                <a:gd name="connsiteY8" fmla="*/ 350996 h 350996"/>
                <a:gd name="connsiteX9" fmla="*/ 147542 w 343471"/>
                <a:gd name="connsiteY9" fmla="*/ 214694 h 350996"/>
                <a:gd name="connsiteX10" fmla="*/ 241173 w 343471"/>
                <a:gd name="connsiteY10" fmla="*/ 350996 h 350996"/>
                <a:gd name="connsiteX11" fmla="*/ 343471 w 343471"/>
                <a:gd name="connsiteY11" fmla="*/ 350996 h 350996"/>
                <a:gd name="connsiteX12" fmla="*/ 204406 w 343471"/>
                <a:gd name="connsiteY12" fmla="*/ 148590 h 350996"/>
                <a:gd name="connsiteX13" fmla="*/ 204406 w 343471"/>
                <a:gd name="connsiteY13" fmla="*/ 148590 h 350996"/>
                <a:gd name="connsiteX14" fmla="*/ 162973 w 343471"/>
                <a:gd name="connsiteY14" fmla="*/ 196882 h 350996"/>
                <a:gd name="connsiteX15" fmla="*/ 149352 w 343471"/>
                <a:gd name="connsiteY15" fmla="*/ 177451 h 350996"/>
                <a:gd name="connsiteX16" fmla="*/ 41243 w 343471"/>
                <a:gd name="connsiteY16" fmla="*/ 22765 h 350996"/>
                <a:gd name="connsiteX17" fmla="*/ 87821 w 343471"/>
                <a:gd name="connsiteY17" fmla="*/ 22765 h 350996"/>
                <a:gd name="connsiteX18" fmla="*/ 175070 w 343471"/>
                <a:gd name="connsiteY18" fmla="*/ 147542 h 350996"/>
                <a:gd name="connsiteX19" fmla="*/ 188690 w 343471"/>
                <a:gd name="connsiteY19" fmla="*/ 166973 h 350996"/>
                <a:gd name="connsiteX20" fmla="*/ 302133 w 343471"/>
                <a:gd name="connsiteY20" fmla="*/ 329184 h 350996"/>
                <a:gd name="connsiteX21" fmla="*/ 255556 w 343471"/>
                <a:gd name="connsiteY21" fmla="*/ 329184 h 350996"/>
                <a:gd name="connsiteX22" fmla="*/ 162973 w 343471"/>
                <a:gd name="connsiteY22" fmla="*/ 196787 h 350996"/>
                <a:gd name="connsiteX23" fmla="*/ 162973 w 343471"/>
                <a:gd name="connsiteY23" fmla="*/ 196787 h 3509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3471" h="350996">
                  <a:moveTo>
                    <a:pt x="204406" y="148685"/>
                  </a:moveTo>
                  <a:lnTo>
                    <a:pt x="332327" y="0"/>
                  </a:lnTo>
                  <a:lnTo>
                    <a:pt x="302038" y="0"/>
                  </a:lnTo>
                  <a:lnTo>
                    <a:pt x="190976" y="129064"/>
                  </a:lnTo>
                  <a:lnTo>
                    <a:pt x="102298" y="0"/>
                  </a:lnTo>
                  <a:lnTo>
                    <a:pt x="0" y="0"/>
                  </a:lnTo>
                  <a:lnTo>
                    <a:pt x="134112" y="195167"/>
                  </a:lnTo>
                  <a:lnTo>
                    <a:pt x="0" y="350996"/>
                  </a:lnTo>
                  <a:lnTo>
                    <a:pt x="30289" y="350996"/>
                  </a:lnTo>
                  <a:lnTo>
                    <a:pt x="147542" y="214694"/>
                  </a:lnTo>
                  <a:lnTo>
                    <a:pt x="241173" y="350996"/>
                  </a:lnTo>
                  <a:lnTo>
                    <a:pt x="343471" y="350996"/>
                  </a:lnTo>
                  <a:lnTo>
                    <a:pt x="204406" y="148590"/>
                  </a:lnTo>
                  <a:lnTo>
                    <a:pt x="204406" y="148590"/>
                  </a:lnTo>
                  <a:close/>
                  <a:moveTo>
                    <a:pt x="162973" y="196882"/>
                  </a:moveTo>
                  <a:lnTo>
                    <a:pt x="149352" y="177451"/>
                  </a:lnTo>
                  <a:lnTo>
                    <a:pt x="41243" y="22765"/>
                  </a:lnTo>
                  <a:lnTo>
                    <a:pt x="87821" y="22765"/>
                  </a:lnTo>
                  <a:lnTo>
                    <a:pt x="175070" y="147542"/>
                  </a:lnTo>
                  <a:lnTo>
                    <a:pt x="188690" y="166973"/>
                  </a:lnTo>
                  <a:lnTo>
                    <a:pt x="302133" y="329184"/>
                  </a:lnTo>
                  <a:lnTo>
                    <a:pt x="255556" y="329184"/>
                  </a:lnTo>
                  <a:lnTo>
                    <a:pt x="162973" y="196787"/>
                  </a:lnTo>
                  <a:lnTo>
                    <a:pt x="162973" y="196787"/>
                  </a:lnTo>
                  <a:close/>
                </a:path>
              </a:pathLst>
            </a:custGeom>
            <a:solidFill>
              <a:srgbClr val="FFFFFF"/>
            </a:solidFill>
            <a:ln w="9525" cap="flat">
              <a:noFill/>
              <a:prstDash val="solid"/>
              <a:miter/>
            </a:ln>
          </p:spPr>
          <p:txBody>
            <a:bodyPr rtlCol="0" anchor="ctr"/>
            <a:lstStyle/>
            <a:p>
              <a:endParaRPr lang="en-US" sz="17140" dirty="0">
                <a:latin typeface="Aptos Light" panose="020B0004020202020204" pitchFamily="34" charset="0"/>
              </a:endParaRPr>
            </a:p>
          </p:txBody>
        </p:sp>
      </p:grpSp>
      <p:sp>
        <p:nvSpPr>
          <p:cNvPr id="2" name="Title 7">
            <a:extLst>
              <a:ext uri="{FF2B5EF4-FFF2-40B4-BE49-F238E27FC236}">
                <a16:creationId xmlns:a16="http://schemas.microsoft.com/office/drawing/2014/main" id="{DAE593DB-8ADA-2B81-0837-94D520E6318E}"/>
              </a:ext>
            </a:extLst>
          </p:cNvPr>
          <p:cNvSpPr>
            <a:spLocks noGrp="1"/>
          </p:cNvSpPr>
          <p:nvPr>
            <p:ph type="title" hasCustomPrompt="1"/>
          </p:nvPr>
        </p:nvSpPr>
        <p:spPr>
          <a:xfrm>
            <a:off x="781444" y="2278907"/>
            <a:ext cx="28538044" cy="5532389"/>
          </a:xfrm>
        </p:spPr>
        <p:txBody>
          <a:bodyPr/>
          <a:lstStyle>
            <a:lvl1pPr>
              <a:defRPr>
                <a:latin typeface="+mj-lt"/>
              </a:defRPr>
            </a:lvl1pPr>
          </a:lstStyle>
          <a:p>
            <a:r>
              <a:rPr lang="en-US" dirty="0"/>
              <a:t>Keep up with ORNL’s latest scientific discoveries, economic impacts, and solutions for energy and national security</a:t>
            </a:r>
          </a:p>
        </p:txBody>
      </p:sp>
    </p:spTree>
    <p:extLst>
      <p:ext uri="{BB962C8B-B14F-4D97-AF65-F5344CB8AC3E}">
        <p14:creationId xmlns:p14="http://schemas.microsoft.com/office/powerpoint/2010/main" val="21739376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Custom Portrait Image">
    <p:spTree>
      <p:nvGrpSpPr>
        <p:cNvPr id="1" name=""/>
        <p:cNvGrpSpPr/>
        <p:nvPr/>
      </p:nvGrpSpPr>
      <p:grpSpPr>
        <a:xfrm>
          <a:off x="0" y="0"/>
          <a:ext cx="0" cy="0"/>
          <a:chOff x="0" y="0"/>
          <a:chExt cx="0" cy="0"/>
        </a:xfrm>
      </p:grpSpPr>
      <p:pic>
        <p:nvPicPr>
          <p:cNvPr id="7" name="Graphic 285">
            <a:extLst>
              <a:ext uri="{FF2B5EF4-FFF2-40B4-BE49-F238E27FC236}">
                <a16:creationId xmlns:a16="http://schemas.microsoft.com/office/drawing/2014/main" id="{B10B79AB-DA35-C9D9-2529-6A8AA0E50207}"/>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rot="10800000">
            <a:off x="-3" y="0"/>
            <a:ext cx="15011460" cy="42803763"/>
          </a:xfrm>
          <a:prstGeom prst="rect">
            <a:avLst/>
          </a:prstGeom>
        </p:spPr>
      </p:pic>
      <p:sp>
        <p:nvSpPr>
          <p:cNvPr id="2" name="Title 1">
            <a:extLst>
              <a:ext uri="{FF2B5EF4-FFF2-40B4-BE49-F238E27FC236}">
                <a16:creationId xmlns:a16="http://schemas.microsoft.com/office/drawing/2014/main" id="{627FB722-2E40-971C-7B7A-5663B28FCDB7}"/>
              </a:ext>
            </a:extLst>
          </p:cNvPr>
          <p:cNvSpPr>
            <a:spLocks noGrp="1"/>
          </p:cNvSpPr>
          <p:nvPr>
            <p:ph type="ctrTitle" hasCustomPrompt="1"/>
          </p:nvPr>
        </p:nvSpPr>
        <p:spPr>
          <a:xfrm>
            <a:off x="2229065" y="14305845"/>
            <a:ext cx="11087939" cy="6223934"/>
          </a:xfrm>
        </p:spPr>
        <p:txBody>
          <a:bodyPr wrap="square" anchor="t" anchorCtr="0">
            <a:noAutofit/>
          </a:bodyPr>
          <a:lstStyle>
            <a:lvl1pPr algn="l">
              <a:spcBef>
                <a:spcPts val="2980"/>
              </a:spcBef>
              <a:spcAft>
                <a:spcPts val="149"/>
              </a:spcAft>
              <a:defRPr sz="8939" b="1">
                <a:solidFill>
                  <a:schemeClr val="bg1"/>
                </a:solidFill>
                <a:latin typeface="+mj-lt"/>
              </a:defRPr>
            </a:lvl1pPr>
          </a:lstStyle>
          <a:p>
            <a:r>
              <a:rPr lang="en-US" dirty="0"/>
              <a:t>Presentation Title (Text size no larger than 36pt)</a:t>
            </a:r>
          </a:p>
        </p:txBody>
      </p:sp>
      <p:sp>
        <p:nvSpPr>
          <p:cNvPr id="3" name="Subtitle 2">
            <a:extLst>
              <a:ext uri="{FF2B5EF4-FFF2-40B4-BE49-F238E27FC236}">
                <a16:creationId xmlns:a16="http://schemas.microsoft.com/office/drawing/2014/main" id="{34CCE055-46B1-6279-21B5-27B8352AB9EC}"/>
              </a:ext>
            </a:extLst>
          </p:cNvPr>
          <p:cNvSpPr>
            <a:spLocks noGrp="1"/>
          </p:cNvSpPr>
          <p:nvPr>
            <p:ph type="subTitle" idx="1" hasCustomPrompt="1"/>
          </p:nvPr>
        </p:nvSpPr>
        <p:spPr>
          <a:xfrm>
            <a:off x="2229065" y="25086778"/>
            <a:ext cx="11087939" cy="1210208"/>
          </a:xfrm>
        </p:spPr>
        <p:txBody>
          <a:bodyPr wrap="square" anchor="t" anchorCtr="0">
            <a:noAutofit/>
          </a:bodyPr>
          <a:lstStyle>
            <a:lvl1pPr marL="0" indent="0" algn="l">
              <a:spcBef>
                <a:spcPts val="2980"/>
              </a:spcBef>
              <a:spcAft>
                <a:spcPts val="149"/>
              </a:spcAft>
              <a:buNone/>
              <a:defRPr sz="3477" b="1" spc="372" baseline="0">
                <a:solidFill>
                  <a:schemeClr val="bg1"/>
                </a:solidFill>
                <a:latin typeface="+mj-lt"/>
              </a:defRPr>
            </a:lvl1pPr>
            <a:lvl2pPr marL="1135272" indent="0" algn="ctr">
              <a:buNone/>
              <a:defRPr sz="4966"/>
            </a:lvl2pPr>
            <a:lvl3pPr marL="2270543" indent="0" algn="ctr">
              <a:buNone/>
              <a:defRPr sz="4470"/>
            </a:lvl3pPr>
            <a:lvl4pPr marL="3405815" indent="0" algn="ctr">
              <a:buNone/>
              <a:defRPr sz="3973"/>
            </a:lvl4pPr>
            <a:lvl5pPr marL="4541087" indent="0" algn="ctr">
              <a:buNone/>
              <a:defRPr sz="3973"/>
            </a:lvl5pPr>
            <a:lvl6pPr marL="5676359" indent="0" algn="ctr">
              <a:buNone/>
              <a:defRPr sz="3973"/>
            </a:lvl6pPr>
            <a:lvl7pPr marL="6811630" indent="0" algn="ctr">
              <a:buNone/>
              <a:defRPr sz="3973"/>
            </a:lvl7pPr>
            <a:lvl8pPr marL="7946902" indent="0" algn="ctr">
              <a:buNone/>
              <a:defRPr sz="3973"/>
            </a:lvl8pPr>
            <a:lvl9pPr marL="9082174" indent="0" algn="ctr">
              <a:buNone/>
              <a:defRPr sz="3973"/>
            </a:lvl9pPr>
          </a:lstStyle>
          <a:p>
            <a:r>
              <a:rPr lang="en-US" dirty="0"/>
              <a:t>PRESENTED BY</a:t>
            </a:r>
          </a:p>
        </p:txBody>
      </p:sp>
      <p:sp>
        <p:nvSpPr>
          <p:cNvPr id="1962" name="Text Placeholder 1961">
            <a:extLst>
              <a:ext uri="{FF2B5EF4-FFF2-40B4-BE49-F238E27FC236}">
                <a16:creationId xmlns:a16="http://schemas.microsoft.com/office/drawing/2014/main" id="{05A0F360-5E2B-1313-55AF-9056EF7E8BC2}"/>
              </a:ext>
            </a:extLst>
          </p:cNvPr>
          <p:cNvSpPr>
            <a:spLocks noGrp="1"/>
          </p:cNvSpPr>
          <p:nvPr>
            <p:ph type="body" sz="quarter" idx="14" hasCustomPrompt="1"/>
          </p:nvPr>
        </p:nvSpPr>
        <p:spPr>
          <a:xfrm>
            <a:off x="2229065" y="11740131"/>
            <a:ext cx="11087939" cy="1210208"/>
          </a:xfrm>
        </p:spPr>
        <p:txBody>
          <a:bodyPr wrap="square" anchor="t" anchorCtr="0">
            <a:noAutofit/>
          </a:bodyPr>
          <a:lstStyle>
            <a:lvl1pPr marL="0" indent="0" algn="l">
              <a:spcBef>
                <a:spcPts val="2980"/>
              </a:spcBef>
              <a:spcAft>
                <a:spcPts val="149"/>
              </a:spcAft>
              <a:buNone/>
              <a:defRPr sz="3477" b="0" i="0" spc="372" baseline="0">
                <a:solidFill>
                  <a:schemeClr val="bg1"/>
                </a:solidFill>
                <a:latin typeface="Aptos Light" panose="020B0004020202020204" pitchFamily="34" charset="0"/>
                <a:ea typeface="Aptos Light" panose="02000000000000000000" pitchFamily="2" charset="0"/>
              </a:defRPr>
            </a:lvl1pPr>
            <a:lvl2pPr marL="1135272" indent="0" algn="ctr">
              <a:buNone/>
              <a:defRPr sz="3477">
                <a:solidFill>
                  <a:schemeClr val="bg1"/>
                </a:solidFill>
              </a:defRPr>
            </a:lvl2pPr>
            <a:lvl3pPr marL="2270543" indent="0" algn="ctr">
              <a:buNone/>
              <a:defRPr sz="3477">
                <a:solidFill>
                  <a:schemeClr val="bg1"/>
                </a:solidFill>
              </a:defRPr>
            </a:lvl3pPr>
            <a:lvl4pPr marL="3405815" indent="0" algn="ctr">
              <a:buNone/>
              <a:defRPr sz="3477">
                <a:solidFill>
                  <a:schemeClr val="bg1"/>
                </a:solidFill>
              </a:defRPr>
            </a:lvl4pPr>
            <a:lvl5pPr marL="4541087" indent="0" algn="ctr">
              <a:buNone/>
              <a:defRPr sz="3477">
                <a:solidFill>
                  <a:schemeClr val="bg1"/>
                </a:solidFill>
              </a:defRPr>
            </a:lvl5pPr>
          </a:lstStyle>
          <a:p>
            <a:pPr lvl="0"/>
            <a:r>
              <a:rPr lang="en-US" dirty="0"/>
              <a:t>MONTH XX, XXXX | LOCATION</a:t>
            </a:r>
          </a:p>
        </p:txBody>
      </p:sp>
      <p:sp>
        <p:nvSpPr>
          <p:cNvPr id="1964" name="Text Placeholder 1963">
            <a:extLst>
              <a:ext uri="{FF2B5EF4-FFF2-40B4-BE49-F238E27FC236}">
                <a16:creationId xmlns:a16="http://schemas.microsoft.com/office/drawing/2014/main" id="{D8874D39-76D3-2E6D-F8DD-E0676BF138C5}"/>
              </a:ext>
            </a:extLst>
          </p:cNvPr>
          <p:cNvSpPr>
            <a:spLocks noGrp="1"/>
          </p:cNvSpPr>
          <p:nvPr>
            <p:ph type="body" sz="quarter" idx="15" hasCustomPrompt="1"/>
          </p:nvPr>
        </p:nvSpPr>
        <p:spPr>
          <a:xfrm>
            <a:off x="2229065" y="27284656"/>
            <a:ext cx="11087939" cy="2074647"/>
          </a:xfrm>
        </p:spPr>
        <p:txBody>
          <a:bodyPr wrap="square" anchor="t" anchorCtr="0">
            <a:noAutofit/>
          </a:bodyPr>
          <a:lstStyle>
            <a:lvl1pPr marL="0" indent="0" algn="l">
              <a:spcBef>
                <a:spcPts val="2980"/>
              </a:spcBef>
              <a:spcAft>
                <a:spcPts val="149"/>
              </a:spcAft>
              <a:buNone/>
              <a:defRPr sz="5959" b="0" i="0">
                <a:solidFill>
                  <a:schemeClr val="bg1"/>
                </a:solidFill>
                <a:latin typeface="Aptos Light" panose="020B0004020202020204" pitchFamily="34" charset="0"/>
                <a:ea typeface="Aptos Light" panose="02000000000000000000" pitchFamily="2" charset="0"/>
              </a:defRPr>
            </a:lvl1pPr>
            <a:lvl2pPr marL="1135272" indent="0" algn="ctr">
              <a:buNone/>
              <a:defRPr sz="5959">
                <a:solidFill>
                  <a:schemeClr val="bg1"/>
                </a:solidFill>
              </a:defRPr>
            </a:lvl2pPr>
            <a:lvl3pPr marL="2270543" indent="0" algn="ctr">
              <a:buNone/>
              <a:defRPr sz="5959">
                <a:solidFill>
                  <a:schemeClr val="bg1"/>
                </a:solidFill>
              </a:defRPr>
            </a:lvl3pPr>
            <a:lvl4pPr marL="3405815" indent="0" algn="ctr">
              <a:buNone/>
              <a:defRPr sz="5959">
                <a:solidFill>
                  <a:schemeClr val="bg1"/>
                </a:solidFill>
              </a:defRPr>
            </a:lvl4pPr>
            <a:lvl5pPr marL="4541087" indent="0" algn="ctr">
              <a:buNone/>
              <a:defRPr sz="5959">
                <a:solidFill>
                  <a:schemeClr val="bg1"/>
                </a:solidFill>
              </a:defRPr>
            </a:lvl5pPr>
          </a:lstStyle>
          <a:p>
            <a:pPr lvl="0"/>
            <a:r>
              <a:rPr lang="en-US" dirty="0"/>
              <a:t>First Name, Last Name</a:t>
            </a:r>
          </a:p>
        </p:txBody>
      </p:sp>
      <p:sp>
        <p:nvSpPr>
          <p:cNvPr id="8" name="Rectangle 7">
            <a:extLst>
              <a:ext uri="{FF2B5EF4-FFF2-40B4-BE49-F238E27FC236}">
                <a16:creationId xmlns:a16="http://schemas.microsoft.com/office/drawing/2014/main" id="{C565AA18-2C89-EB56-1919-13EF35EFFBC8}"/>
              </a:ext>
            </a:extLst>
          </p:cNvPr>
          <p:cNvSpPr/>
          <p:nvPr userDrawn="1"/>
        </p:nvSpPr>
        <p:spPr>
          <a:xfrm>
            <a:off x="2229063" y="23679273"/>
            <a:ext cx="2121559" cy="44885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latin typeface="Aptos Light" panose="020B0004020202020204" pitchFamily="34" charset="0"/>
            </a:endParaRPr>
          </a:p>
        </p:txBody>
      </p:sp>
      <p:sp>
        <p:nvSpPr>
          <p:cNvPr id="48" name="Text Placeholder 47">
            <a:extLst>
              <a:ext uri="{FF2B5EF4-FFF2-40B4-BE49-F238E27FC236}">
                <a16:creationId xmlns:a16="http://schemas.microsoft.com/office/drawing/2014/main" id="{894AF511-2F91-5CEA-AAAB-75308FF6C4DB}"/>
              </a:ext>
            </a:extLst>
          </p:cNvPr>
          <p:cNvSpPr>
            <a:spLocks noGrp="1"/>
          </p:cNvSpPr>
          <p:nvPr>
            <p:ph type="body" sz="quarter" idx="17" hasCustomPrompt="1"/>
          </p:nvPr>
        </p:nvSpPr>
        <p:spPr>
          <a:xfrm>
            <a:off x="2229065" y="30464536"/>
            <a:ext cx="11087939" cy="1536772"/>
          </a:xfrm>
        </p:spPr>
        <p:txBody>
          <a:bodyPr wrap="square" anchor="t" anchorCtr="0">
            <a:noAutofit/>
          </a:bodyPr>
          <a:lstStyle>
            <a:lvl1pPr marL="0" indent="0" algn="l">
              <a:lnSpc>
                <a:spcPct val="100000"/>
              </a:lnSpc>
              <a:spcBef>
                <a:spcPts val="2980"/>
              </a:spcBef>
              <a:spcAft>
                <a:spcPts val="149"/>
              </a:spcAft>
              <a:buNone/>
              <a:defRPr sz="3973" b="0" i="0">
                <a:solidFill>
                  <a:schemeClr val="bg1"/>
                </a:solidFill>
                <a:latin typeface="Aptos Light" panose="020B0004020202020204" pitchFamily="34" charset="0"/>
                <a:ea typeface="Aptos Light" panose="02000000000000000000" pitchFamily="2" charset="0"/>
              </a:defRPr>
            </a:lvl1pPr>
            <a:lvl2pPr marL="1135272" indent="0" algn="ctr">
              <a:buNone/>
              <a:defRPr sz="3973" b="0" i="0">
                <a:solidFill>
                  <a:schemeClr val="bg1"/>
                </a:solidFill>
                <a:latin typeface="Aptos Light" panose="02000000000000000000" pitchFamily="2" charset="0"/>
                <a:ea typeface="Aptos Light" panose="02000000000000000000" pitchFamily="2" charset="0"/>
              </a:defRPr>
            </a:lvl2pPr>
            <a:lvl3pPr marL="2270543" indent="0" algn="ctr">
              <a:buNone/>
              <a:defRPr sz="3973" b="0" i="0">
                <a:solidFill>
                  <a:schemeClr val="bg1"/>
                </a:solidFill>
                <a:latin typeface="Aptos Light" panose="02000000000000000000" pitchFamily="2" charset="0"/>
                <a:ea typeface="Aptos Light" panose="02000000000000000000" pitchFamily="2" charset="0"/>
              </a:defRPr>
            </a:lvl3pPr>
            <a:lvl4pPr marL="3405815" indent="0" algn="ctr">
              <a:buNone/>
              <a:defRPr sz="3973" b="0" i="0">
                <a:solidFill>
                  <a:schemeClr val="bg1"/>
                </a:solidFill>
                <a:latin typeface="Aptos Light" panose="02000000000000000000" pitchFamily="2" charset="0"/>
                <a:ea typeface="Aptos Light" panose="02000000000000000000" pitchFamily="2" charset="0"/>
              </a:defRPr>
            </a:lvl4pPr>
            <a:lvl5pPr marL="4541087" indent="0" algn="ctr">
              <a:buNone/>
              <a:defRPr sz="3973" b="0" i="0">
                <a:solidFill>
                  <a:schemeClr val="bg1"/>
                </a:solidFill>
                <a:latin typeface="Aptos Light" panose="02000000000000000000" pitchFamily="2" charset="0"/>
                <a:ea typeface="Aptos Light" panose="02000000000000000000" pitchFamily="2" charset="0"/>
              </a:defRPr>
            </a:lvl5pPr>
          </a:lstStyle>
          <a:p>
            <a:pPr lvl="0"/>
            <a:r>
              <a:rPr lang="en-US" dirty="0"/>
              <a:t>Presenter Affiliation</a:t>
            </a:r>
          </a:p>
        </p:txBody>
      </p:sp>
      <p:sp>
        <p:nvSpPr>
          <p:cNvPr id="9" name="Picture Placeholder 8">
            <a:extLst>
              <a:ext uri="{FF2B5EF4-FFF2-40B4-BE49-F238E27FC236}">
                <a16:creationId xmlns:a16="http://schemas.microsoft.com/office/drawing/2014/main" id="{63D2D23A-F403-7E2C-7D24-BA0C3B867C3E}"/>
              </a:ext>
            </a:extLst>
          </p:cNvPr>
          <p:cNvSpPr>
            <a:spLocks noGrp="1"/>
          </p:cNvSpPr>
          <p:nvPr>
            <p:ph type="pic" sz="quarter" idx="18"/>
          </p:nvPr>
        </p:nvSpPr>
        <p:spPr>
          <a:xfrm>
            <a:off x="15011460" y="0"/>
            <a:ext cx="15263753" cy="42803763"/>
          </a:xfrm>
        </p:spPr>
        <p:txBody>
          <a:bodyPr/>
          <a:lstStyle>
            <a:lvl1pPr>
              <a:defRPr/>
            </a:lvl1pPr>
          </a:lstStyle>
          <a:p>
            <a:r>
              <a:rPr lang="en-US"/>
              <a:t>Click icon to add picture</a:t>
            </a:r>
            <a:endParaRPr lang="en-US" dirty="0"/>
          </a:p>
        </p:txBody>
      </p:sp>
      <p:pic>
        <p:nvPicPr>
          <p:cNvPr id="4" name="Graphic 3">
            <a:extLst>
              <a:ext uri="{FF2B5EF4-FFF2-40B4-BE49-F238E27FC236}">
                <a16:creationId xmlns:a16="http://schemas.microsoft.com/office/drawing/2014/main" id="{D32A73F0-167E-610D-E038-566618F01F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04587" y="4890977"/>
            <a:ext cx="4421291" cy="2671421"/>
          </a:xfrm>
          <a:prstGeom prst="rect">
            <a:avLst/>
          </a:prstGeom>
        </p:spPr>
      </p:pic>
      <p:grpSp>
        <p:nvGrpSpPr>
          <p:cNvPr id="5" name="Group 4">
            <a:extLst>
              <a:ext uri="{FF2B5EF4-FFF2-40B4-BE49-F238E27FC236}">
                <a16:creationId xmlns:a16="http://schemas.microsoft.com/office/drawing/2014/main" id="{5F2EFFC1-8D00-2422-39D7-701FD30A5CDF}"/>
              </a:ext>
            </a:extLst>
          </p:cNvPr>
          <p:cNvGrpSpPr/>
          <p:nvPr userDrawn="1"/>
        </p:nvGrpSpPr>
        <p:grpSpPr>
          <a:xfrm>
            <a:off x="2134403" y="38123884"/>
            <a:ext cx="11314740" cy="2739441"/>
            <a:chOff x="859536" y="6108192"/>
            <a:chExt cx="4556510" cy="438912"/>
          </a:xfrm>
        </p:grpSpPr>
        <p:sp>
          <p:nvSpPr>
            <p:cNvPr id="6" name="TextBox 5">
              <a:extLst>
                <a:ext uri="{FF2B5EF4-FFF2-40B4-BE49-F238E27FC236}">
                  <a16:creationId xmlns:a16="http://schemas.microsoft.com/office/drawing/2014/main" id="{A97F60E2-2A56-9EB3-6B56-9299A963E1AB}"/>
                </a:ext>
              </a:extLst>
            </p:cNvPr>
            <p:cNvSpPr txBox="1"/>
            <p:nvPr userDrawn="1"/>
          </p:nvSpPr>
          <p:spPr>
            <a:xfrm>
              <a:off x="2368064" y="6156068"/>
              <a:ext cx="3047982" cy="124992"/>
            </a:xfrm>
            <a:prstGeom prst="rect">
              <a:avLst/>
            </a:prstGeom>
            <a:noFill/>
          </p:spPr>
          <p:txBody>
            <a:bodyPr wrap="square" lIns="182880" rtlCol="0">
              <a:spAutoFit/>
            </a:bodyPr>
            <a:lstStyle/>
            <a:p>
              <a:r>
                <a:rPr lang="en-US" sz="2234" b="0" i="0" dirty="0">
                  <a:solidFill>
                    <a:schemeClr val="bg1"/>
                  </a:solidFill>
                  <a:latin typeface="Aptos Light" panose="020B0004020202020204" pitchFamily="34" charset="0"/>
                  <a:ea typeface="Aptos" panose="02000000000000000000" pitchFamily="2" charset="0"/>
                </a:rPr>
                <a:t>ORNL IS MANAGED BY UT-BATTELLE LLC </a:t>
              </a:r>
              <a:br>
                <a:rPr lang="en-US" sz="2234" b="0" i="0" dirty="0">
                  <a:solidFill>
                    <a:schemeClr val="bg1"/>
                  </a:solidFill>
                  <a:latin typeface="Aptos Light" panose="020B0004020202020204" pitchFamily="34" charset="0"/>
                  <a:ea typeface="Aptos" panose="02000000000000000000" pitchFamily="2" charset="0"/>
                </a:rPr>
              </a:br>
              <a:r>
                <a:rPr lang="en-US" sz="2234" b="0" i="0" dirty="0">
                  <a:solidFill>
                    <a:schemeClr val="bg1"/>
                  </a:solidFill>
                  <a:latin typeface="Aptos Light" panose="020B0004020202020204" pitchFamily="34" charset="0"/>
                  <a:ea typeface="Aptos" panose="02000000000000000000" pitchFamily="2" charset="0"/>
                </a:rPr>
                <a:t>FOR THE US DEPARTMENT OF ENERGY</a:t>
              </a:r>
            </a:p>
          </p:txBody>
        </p:sp>
        <p:pic>
          <p:nvPicPr>
            <p:cNvPr id="10" name="Picture 9" descr="Text&#10;&#10;AI-generated content may be incorrect.">
              <a:extLst>
                <a:ext uri="{FF2B5EF4-FFF2-40B4-BE49-F238E27FC236}">
                  <a16:creationId xmlns:a16="http://schemas.microsoft.com/office/drawing/2014/main" id="{E05B343D-85E7-C42A-D96E-37A8AB109C5E}"/>
                </a:ext>
              </a:extLst>
            </p:cNvPr>
            <p:cNvPicPr>
              <a:picLocks noChangeAspect="1"/>
            </p:cNvPicPr>
            <p:nvPr userDrawn="1"/>
          </p:nvPicPr>
          <p:blipFill>
            <a:blip r:embed="rId5"/>
            <a:stretch>
              <a:fillRect/>
            </a:stretch>
          </p:blipFill>
          <p:spPr>
            <a:xfrm>
              <a:off x="859536" y="6108192"/>
              <a:ext cx="1528065" cy="438912"/>
            </a:xfrm>
            <a:prstGeom prst="rect">
              <a:avLst/>
            </a:prstGeom>
          </p:spPr>
        </p:pic>
      </p:grpSp>
    </p:spTree>
    <p:extLst>
      <p:ext uri="{BB962C8B-B14F-4D97-AF65-F5344CB8AC3E}">
        <p14:creationId xmlns:p14="http://schemas.microsoft.com/office/powerpoint/2010/main" val="142726182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clusion | Logo">
    <p:spTree>
      <p:nvGrpSpPr>
        <p:cNvPr id="1" name=""/>
        <p:cNvGrpSpPr/>
        <p:nvPr/>
      </p:nvGrpSpPr>
      <p:grpSpPr>
        <a:xfrm>
          <a:off x="0" y="0"/>
          <a:ext cx="0" cy="0"/>
          <a:chOff x="0" y="0"/>
          <a:chExt cx="0" cy="0"/>
        </a:xfrm>
      </p:grpSpPr>
      <p:pic>
        <p:nvPicPr>
          <p:cNvPr id="3" name="Graphic 285">
            <a:extLst>
              <a:ext uri="{FF2B5EF4-FFF2-40B4-BE49-F238E27FC236}">
                <a16:creationId xmlns:a16="http://schemas.microsoft.com/office/drawing/2014/main" id="{89B1F087-DF83-09A8-95A1-156B3E903116}"/>
              </a:ext>
            </a:extLst>
          </p:cNvPr>
          <p:cNvPicPr>
            <a:picLocks noChangeAspect="1"/>
          </p:cNvPicPr>
          <p:nvPr userDrawn="1"/>
        </p:nvPicPr>
        <p:blipFill>
          <a:blip r:embed="rId2"/>
          <a:srcRect/>
          <a:stretch/>
        </p:blipFill>
        <p:spPr>
          <a:xfrm>
            <a:off x="1" y="0"/>
            <a:ext cx="30275213" cy="42803763"/>
          </a:xfrm>
          <a:prstGeom prst="rect">
            <a:avLst/>
          </a:prstGeom>
        </p:spPr>
      </p:pic>
      <p:pic>
        <p:nvPicPr>
          <p:cNvPr id="37" name="Graphic 36">
            <a:extLst>
              <a:ext uri="{FF2B5EF4-FFF2-40B4-BE49-F238E27FC236}">
                <a16:creationId xmlns:a16="http://schemas.microsoft.com/office/drawing/2014/main" id="{5CAC3282-DC62-4A2A-767F-48373E113E9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7969233" y="17070626"/>
            <a:ext cx="14336749" cy="8662513"/>
          </a:xfrm>
          <a:prstGeom prst="rect">
            <a:avLst/>
          </a:prstGeom>
        </p:spPr>
      </p:pic>
      <p:grpSp>
        <p:nvGrpSpPr>
          <p:cNvPr id="4" name="Group 3">
            <a:extLst>
              <a:ext uri="{FF2B5EF4-FFF2-40B4-BE49-F238E27FC236}">
                <a16:creationId xmlns:a16="http://schemas.microsoft.com/office/drawing/2014/main" id="{3CBD199E-AAB8-C86C-7065-B0DAAC996DDA}"/>
              </a:ext>
            </a:extLst>
          </p:cNvPr>
          <p:cNvGrpSpPr/>
          <p:nvPr userDrawn="1"/>
        </p:nvGrpSpPr>
        <p:grpSpPr>
          <a:xfrm>
            <a:off x="10474105" y="38130294"/>
            <a:ext cx="11314740" cy="2739441"/>
            <a:chOff x="859536" y="6108192"/>
            <a:chExt cx="4556510" cy="438912"/>
          </a:xfrm>
        </p:grpSpPr>
        <p:sp>
          <p:nvSpPr>
            <p:cNvPr id="7" name="TextBox 6">
              <a:extLst>
                <a:ext uri="{FF2B5EF4-FFF2-40B4-BE49-F238E27FC236}">
                  <a16:creationId xmlns:a16="http://schemas.microsoft.com/office/drawing/2014/main" id="{97197F97-DD05-46DC-A43C-9A85A489A4DD}"/>
                </a:ext>
              </a:extLst>
            </p:cNvPr>
            <p:cNvSpPr txBox="1"/>
            <p:nvPr userDrawn="1"/>
          </p:nvSpPr>
          <p:spPr>
            <a:xfrm>
              <a:off x="2368064" y="6156068"/>
              <a:ext cx="3047982" cy="124992"/>
            </a:xfrm>
            <a:prstGeom prst="rect">
              <a:avLst/>
            </a:prstGeom>
            <a:noFill/>
          </p:spPr>
          <p:txBody>
            <a:bodyPr wrap="square" lIns="182880" rtlCol="0">
              <a:spAutoFit/>
            </a:bodyPr>
            <a:lstStyle/>
            <a:p>
              <a:r>
                <a:rPr lang="en-US" sz="2234" b="0" i="0" dirty="0">
                  <a:solidFill>
                    <a:schemeClr val="bg1"/>
                  </a:solidFill>
                  <a:latin typeface="Aptos Light" panose="020B0004020202020204" pitchFamily="34" charset="0"/>
                  <a:ea typeface="Aptos" panose="02000000000000000000" pitchFamily="2" charset="0"/>
                </a:rPr>
                <a:t>ORNL IS MANAGED BY UT-BATTELLE LLC </a:t>
              </a:r>
              <a:br>
                <a:rPr lang="en-US" sz="2234" b="0" i="0" dirty="0">
                  <a:solidFill>
                    <a:schemeClr val="bg1"/>
                  </a:solidFill>
                  <a:latin typeface="Aptos Light" panose="020B0004020202020204" pitchFamily="34" charset="0"/>
                  <a:ea typeface="Aptos" panose="02000000000000000000" pitchFamily="2" charset="0"/>
                </a:rPr>
              </a:br>
              <a:r>
                <a:rPr lang="en-US" sz="2234" b="0" i="0" dirty="0">
                  <a:solidFill>
                    <a:schemeClr val="bg1"/>
                  </a:solidFill>
                  <a:latin typeface="Aptos Light" panose="020B0004020202020204" pitchFamily="34" charset="0"/>
                  <a:ea typeface="Aptos" panose="02000000000000000000" pitchFamily="2" charset="0"/>
                </a:rPr>
                <a:t>FOR THE US DEPARTMENT OF ENERGY</a:t>
              </a:r>
            </a:p>
          </p:txBody>
        </p:sp>
        <p:pic>
          <p:nvPicPr>
            <p:cNvPr id="8" name="Picture 7" descr="Text&#10;&#10;AI-generated content may be incorrect.">
              <a:extLst>
                <a:ext uri="{FF2B5EF4-FFF2-40B4-BE49-F238E27FC236}">
                  <a16:creationId xmlns:a16="http://schemas.microsoft.com/office/drawing/2014/main" id="{CCDFDBFA-B5E9-EA5B-FE47-B868EED9A8DE}"/>
                </a:ext>
              </a:extLst>
            </p:cNvPr>
            <p:cNvPicPr>
              <a:picLocks noChangeAspect="1"/>
            </p:cNvPicPr>
            <p:nvPr userDrawn="1"/>
          </p:nvPicPr>
          <p:blipFill>
            <a:blip r:embed="rId5"/>
            <a:stretch>
              <a:fillRect/>
            </a:stretch>
          </p:blipFill>
          <p:spPr>
            <a:xfrm>
              <a:off x="859536" y="6108192"/>
              <a:ext cx="1528065" cy="438912"/>
            </a:xfrm>
            <a:prstGeom prst="rect">
              <a:avLst/>
            </a:prstGeom>
          </p:spPr>
        </p:pic>
      </p:grpSp>
    </p:spTree>
    <p:extLst>
      <p:ext uri="{BB962C8B-B14F-4D97-AF65-F5344CB8AC3E}">
        <p14:creationId xmlns:p14="http://schemas.microsoft.com/office/powerpoint/2010/main" val="243652620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1565F2-E7F3-FBDD-4152-9B41217C02E8}"/>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6629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Custom Landscape Image">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0FE843FE-B2D6-28A8-6229-2F4F14E7EA05}"/>
              </a:ext>
            </a:extLst>
          </p:cNvPr>
          <p:cNvSpPr/>
          <p:nvPr userDrawn="1"/>
        </p:nvSpPr>
        <p:spPr>
          <a:xfrm>
            <a:off x="-2" y="0"/>
            <a:ext cx="30275213" cy="42803763"/>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0 h 6858000"/>
              <a:gd name="connsiteX5" fmla="*/ 5609063 w 12192000"/>
              <a:gd name="connsiteY5" fmla="*/ 1505414 h 6858000"/>
              <a:gd name="connsiteX6" fmla="*/ 5609063 w 12192000"/>
              <a:gd name="connsiteY6" fmla="*/ 5352586 h 6858000"/>
              <a:gd name="connsiteX7" fmla="*/ 11452302 w 12192000"/>
              <a:gd name="connsiteY7" fmla="*/ 5352586 h 6858000"/>
              <a:gd name="connsiteX8" fmla="*/ 11452302 w 12192000"/>
              <a:gd name="connsiteY8" fmla="*/ 1505414 h 6858000"/>
              <a:gd name="connsiteX9" fmla="*/ 5609063 w 12192000"/>
              <a:gd name="connsiteY9" fmla="*/ 150541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6858000">
                <a:moveTo>
                  <a:pt x="0" y="0"/>
                </a:moveTo>
                <a:lnTo>
                  <a:pt x="12192000" y="0"/>
                </a:lnTo>
                <a:lnTo>
                  <a:pt x="12192000" y="6858000"/>
                </a:lnTo>
                <a:lnTo>
                  <a:pt x="0" y="6858000"/>
                </a:lnTo>
                <a:lnTo>
                  <a:pt x="0" y="0"/>
                </a:lnTo>
                <a:close/>
                <a:moveTo>
                  <a:pt x="5609063" y="1505414"/>
                </a:moveTo>
                <a:lnTo>
                  <a:pt x="5609063" y="5352586"/>
                </a:lnTo>
                <a:lnTo>
                  <a:pt x="11452302" y="5352586"/>
                </a:lnTo>
                <a:lnTo>
                  <a:pt x="11452302" y="1505414"/>
                </a:lnTo>
                <a:lnTo>
                  <a:pt x="5609063" y="1505414"/>
                </a:lnTo>
                <a:close/>
              </a:path>
            </a:pathLst>
          </a:custGeom>
          <a:blipFill>
            <a:blip r:embed="rId2"/>
            <a:stretch>
              <a:fillRect/>
            </a:stretch>
          </a:blip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7140" dirty="0">
              <a:latin typeface="Aptos Light" panose="020B0004020202020204" pitchFamily="34" charset="0"/>
            </a:endParaRPr>
          </a:p>
        </p:txBody>
      </p:sp>
      <p:sp>
        <p:nvSpPr>
          <p:cNvPr id="2" name="Title 1">
            <a:extLst>
              <a:ext uri="{FF2B5EF4-FFF2-40B4-BE49-F238E27FC236}">
                <a16:creationId xmlns:a16="http://schemas.microsoft.com/office/drawing/2014/main" id="{627FB722-2E40-971C-7B7A-5663B28FCDB7}"/>
              </a:ext>
            </a:extLst>
          </p:cNvPr>
          <p:cNvSpPr>
            <a:spLocks noGrp="1"/>
          </p:cNvSpPr>
          <p:nvPr>
            <p:ph type="ctrTitle" hasCustomPrompt="1"/>
          </p:nvPr>
        </p:nvSpPr>
        <p:spPr>
          <a:xfrm>
            <a:off x="2229065" y="14305845"/>
            <a:ext cx="11087939" cy="6223934"/>
          </a:xfrm>
        </p:spPr>
        <p:txBody>
          <a:bodyPr wrap="square" anchor="t" anchorCtr="0">
            <a:noAutofit/>
          </a:bodyPr>
          <a:lstStyle>
            <a:lvl1pPr algn="l">
              <a:spcBef>
                <a:spcPts val="2980"/>
              </a:spcBef>
              <a:spcAft>
                <a:spcPts val="149"/>
              </a:spcAft>
              <a:defRPr sz="8939" b="1">
                <a:solidFill>
                  <a:schemeClr val="bg1"/>
                </a:solidFill>
                <a:latin typeface="+mj-lt"/>
              </a:defRPr>
            </a:lvl1pPr>
          </a:lstStyle>
          <a:p>
            <a:r>
              <a:rPr lang="en-US" dirty="0"/>
              <a:t>Presentation Title (Text size no larger than 36pt)</a:t>
            </a:r>
          </a:p>
        </p:txBody>
      </p:sp>
      <p:sp>
        <p:nvSpPr>
          <p:cNvPr id="3" name="Subtitle 2">
            <a:extLst>
              <a:ext uri="{FF2B5EF4-FFF2-40B4-BE49-F238E27FC236}">
                <a16:creationId xmlns:a16="http://schemas.microsoft.com/office/drawing/2014/main" id="{34CCE055-46B1-6279-21B5-27B8352AB9EC}"/>
              </a:ext>
            </a:extLst>
          </p:cNvPr>
          <p:cNvSpPr>
            <a:spLocks noGrp="1"/>
          </p:cNvSpPr>
          <p:nvPr>
            <p:ph type="subTitle" idx="1" hasCustomPrompt="1"/>
          </p:nvPr>
        </p:nvSpPr>
        <p:spPr>
          <a:xfrm>
            <a:off x="2229065" y="25086778"/>
            <a:ext cx="11087939" cy="1210208"/>
          </a:xfrm>
        </p:spPr>
        <p:txBody>
          <a:bodyPr wrap="square" anchor="t" anchorCtr="0">
            <a:noAutofit/>
          </a:bodyPr>
          <a:lstStyle>
            <a:lvl1pPr marL="0" indent="0" algn="l">
              <a:spcBef>
                <a:spcPts val="2980"/>
              </a:spcBef>
              <a:spcAft>
                <a:spcPts val="149"/>
              </a:spcAft>
              <a:buNone/>
              <a:defRPr sz="3477" b="1" spc="372" baseline="0">
                <a:solidFill>
                  <a:schemeClr val="bg1"/>
                </a:solidFill>
                <a:latin typeface="+mj-lt"/>
              </a:defRPr>
            </a:lvl1pPr>
            <a:lvl2pPr marL="1135272" indent="0" algn="ctr">
              <a:buNone/>
              <a:defRPr sz="4966"/>
            </a:lvl2pPr>
            <a:lvl3pPr marL="2270543" indent="0" algn="ctr">
              <a:buNone/>
              <a:defRPr sz="4470"/>
            </a:lvl3pPr>
            <a:lvl4pPr marL="3405815" indent="0" algn="ctr">
              <a:buNone/>
              <a:defRPr sz="3973"/>
            </a:lvl4pPr>
            <a:lvl5pPr marL="4541087" indent="0" algn="ctr">
              <a:buNone/>
              <a:defRPr sz="3973"/>
            </a:lvl5pPr>
            <a:lvl6pPr marL="5676359" indent="0" algn="ctr">
              <a:buNone/>
              <a:defRPr sz="3973"/>
            </a:lvl6pPr>
            <a:lvl7pPr marL="6811630" indent="0" algn="ctr">
              <a:buNone/>
              <a:defRPr sz="3973"/>
            </a:lvl7pPr>
            <a:lvl8pPr marL="7946902" indent="0" algn="ctr">
              <a:buNone/>
              <a:defRPr sz="3973"/>
            </a:lvl8pPr>
            <a:lvl9pPr marL="9082174" indent="0" algn="ctr">
              <a:buNone/>
              <a:defRPr sz="3973"/>
            </a:lvl9pPr>
          </a:lstStyle>
          <a:p>
            <a:r>
              <a:rPr lang="en-US" dirty="0"/>
              <a:t>PRESENTED BY</a:t>
            </a:r>
          </a:p>
        </p:txBody>
      </p:sp>
      <p:sp>
        <p:nvSpPr>
          <p:cNvPr id="1962" name="Text Placeholder 1961">
            <a:extLst>
              <a:ext uri="{FF2B5EF4-FFF2-40B4-BE49-F238E27FC236}">
                <a16:creationId xmlns:a16="http://schemas.microsoft.com/office/drawing/2014/main" id="{05A0F360-5E2B-1313-55AF-9056EF7E8BC2}"/>
              </a:ext>
            </a:extLst>
          </p:cNvPr>
          <p:cNvSpPr>
            <a:spLocks noGrp="1"/>
          </p:cNvSpPr>
          <p:nvPr>
            <p:ph type="body" sz="quarter" idx="14" hasCustomPrompt="1"/>
          </p:nvPr>
        </p:nvSpPr>
        <p:spPr>
          <a:xfrm>
            <a:off x="2229065" y="11740131"/>
            <a:ext cx="11087939" cy="1210208"/>
          </a:xfrm>
        </p:spPr>
        <p:txBody>
          <a:bodyPr wrap="square" anchor="t" anchorCtr="0">
            <a:noAutofit/>
          </a:bodyPr>
          <a:lstStyle>
            <a:lvl1pPr marL="0" indent="0" algn="l">
              <a:spcBef>
                <a:spcPts val="2980"/>
              </a:spcBef>
              <a:spcAft>
                <a:spcPts val="149"/>
              </a:spcAft>
              <a:buNone/>
              <a:defRPr sz="3477" b="0" i="0" spc="372" baseline="0">
                <a:solidFill>
                  <a:schemeClr val="bg1"/>
                </a:solidFill>
                <a:latin typeface="Aptos Light" panose="020B0004020202020204" pitchFamily="34" charset="0"/>
                <a:ea typeface="Aptos Light" panose="02000000000000000000" pitchFamily="2" charset="0"/>
              </a:defRPr>
            </a:lvl1pPr>
            <a:lvl2pPr marL="1135272" indent="0" algn="ctr">
              <a:buNone/>
              <a:defRPr sz="3477">
                <a:solidFill>
                  <a:schemeClr val="bg1"/>
                </a:solidFill>
              </a:defRPr>
            </a:lvl2pPr>
            <a:lvl3pPr marL="2270543" indent="0" algn="ctr">
              <a:buNone/>
              <a:defRPr sz="3477">
                <a:solidFill>
                  <a:schemeClr val="bg1"/>
                </a:solidFill>
              </a:defRPr>
            </a:lvl3pPr>
            <a:lvl4pPr marL="3405815" indent="0" algn="ctr">
              <a:buNone/>
              <a:defRPr sz="3477">
                <a:solidFill>
                  <a:schemeClr val="bg1"/>
                </a:solidFill>
              </a:defRPr>
            </a:lvl4pPr>
            <a:lvl5pPr marL="4541087" indent="0" algn="ctr">
              <a:buNone/>
              <a:defRPr sz="3477">
                <a:solidFill>
                  <a:schemeClr val="bg1"/>
                </a:solidFill>
              </a:defRPr>
            </a:lvl5pPr>
          </a:lstStyle>
          <a:p>
            <a:pPr lvl="0"/>
            <a:r>
              <a:rPr lang="en-US" dirty="0"/>
              <a:t>MONTH XX, XXXX | LOCATION</a:t>
            </a:r>
          </a:p>
        </p:txBody>
      </p:sp>
      <p:sp>
        <p:nvSpPr>
          <p:cNvPr id="1964" name="Text Placeholder 1963">
            <a:extLst>
              <a:ext uri="{FF2B5EF4-FFF2-40B4-BE49-F238E27FC236}">
                <a16:creationId xmlns:a16="http://schemas.microsoft.com/office/drawing/2014/main" id="{D8874D39-76D3-2E6D-F8DD-E0676BF138C5}"/>
              </a:ext>
            </a:extLst>
          </p:cNvPr>
          <p:cNvSpPr>
            <a:spLocks noGrp="1"/>
          </p:cNvSpPr>
          <p:nvPr>
            <p:ph type="body" sz="quarter" idx="15" hasCustomPrompt="1"/>
          </p:nvPr>
        </p:nvSpPr>
        <p:spPr>
          <a:xfrm>
            <a:off x="2229065" y="27284656"/>
            <a:ext cx="11087939" cy="2074647"/>
          </a:xfrm>
        </p:spPr>
        <p:txBody>
          <a:bodyPr wrap="square" anchor="t" anchorCtr="0">
            <a:noAutofit/>
          </a:bodyPr>
          <a:lstStyle>
            <a:lvl1pPr marL="0" indent="0" algn="l">
              <a:spcBef>
                <a:spcPts val="2980"/>
              </a:spcBef>
              <a:spcAft>
                <a:spcPts val="149"/>
              </a:spcAft>
              <a:buNone/>
              <a:defRPr sz="5959" b="0" i="0">
                <a:solidFill>
                  <a:schemeClr val="bg1"/>
                </a:solidFill>
                <a:latin typeface="Aptos Light" panose="020B0004020202020204" pitchFamily="34" charset="0"/>
                <a:ea typeface="Aptos Light" panose="02000000000000000000" pitchFamily="2" charset="0"/>
              </a:defRPr>
            </a:lvl1pPr>
            <a:lvl2pPr marL="1135272" indent="0" algn="ctr">
              <a:buNone/>
              <a:defRPr sz="5959">
                <a:solidFill>
                  <a:schemeClr val="bg1"/>
                </a:solidFill>
              </a:defRPr>
            </a:lvl2pPr>
            <a:lvl3pPr marL="2270543" indent="0" algn="ctr">
              <a:buNone/>
              <a:defRPr sz="5959">
                <a:solidFill>
                  <a:schemeClr val="bg1"/>
                </a:solidFill>
              </a:defRPr>
            </a:lvl3pPr>
            <a:lvl4pPr marL="3405815" indent="0" algn="ctr">
              <a:buNone/>
              <a:defRPr sz="5959">
                <a:solidFill>
                  <a:schemeClr val="bg1"/>
                </a:solidFill>
              </a:defRPr>
            </a:lvl4pPr>
            <a:lvl5pPr marL="4541087" indent="0" algn="ctr">
              <a:buNone/>
              <a:defRPr sz="5959">
                <a:solidFill>
                  <a:schemeClr val="bg1"/>
                </a:solidFill>
              </a:defRPr>
            </a:lvl5pPr>
          </a:lstStyle>
          <a:p>
            <a:pPr lvl="0"/>
            <a:r>
              <a:rPr lang="en-US" dirty="0"/>
              <a:t>First Name, Last Name</a:t>
            </a:r>
          </a:p>
        </p:txBody>
      </p:sp>
      <p:sp>
        <p:nvSpPr>
          <p:cNvPr id="8" name="Rectangle 7">
            <a:extLst>
              <a:ext uri="{FF2B5EF4-FFF2-40B4-BE49-F238E27FC236}">
                <a16:creationId xmlns:a16="http://schemas.microsoft.com/office/drawing/2014/main" id="{C565AA18-2C89-EB56-1919-13EF35EFFBC8}"/>
              </a:ext>
            </a:extLst>
          </p:cNvPr>
          <p:cNvSpPr/>
          <p:nvPr userDrawn="1"/>
        </p:nvSpPr>
        <p:spPr>
          <a:xfrm>
            <a:off x="2229063" y="23679273"/>
            <a:ext cx="2121559" cy="44885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latin typeface="Aptos Light" panose="020B0004020202020204" pitchFamily="34" charset="0"/>
            </a:endParaRPr>
          </a:p>
        </p:txBody>
      </p:sp>
      <p:sp>
        <p:nvSpPr>
          <p:cNvPr id="48" name="Text Placeholder 47">
            <a:extLst>
              <a:ext uri="{FF2B5EF4-FFF2-40B4-BE49-F238E27FC236}">
                <a16:creationId xmlns:a16="http://schemas.microsoft.com/office/drawing/2014/main" id="{894AF511-2F91-5CEA-AAAB-75308FF6C4DB}"/>
              </a:ext>
            </a:extLst>
          </p:cNvPr>
          <p:cNvSpPr>
            <a:spLocks noGrp="1"/>
          </p:cNvSpPr>
          <p:nvPr>
            <p:ph type="body" sz="quarter" idx="17" hasCustomPrompt="1"/>
          </p:nvPr>
        </p:nvSpPr>
        <p:spPr>
          <a:xfrm>
            <a:off x="2229065" y="30464536"/>
            <a:ext cx="11087939" cy="1536772"/>
          </a:xfrm>
        </p:spPr>
        <p:txBody>
          <a:bodyPr wrap="square" anchor="t" anchorCtr="0">
            <a:noAutofit/>
          </a:bodyPr>
          <a:lstStyle>
            <a:lvl1pPr marL="0" indent="0" algn="l">
              <a:lnSpc>
                <a:spcPct val="100000"/>
              </a:lnSpc>
              <a:spcBef>
                <a:spcPts val="2980"/>
              </a:spcBef>
              <a:spcAft>
                <a:spcPts val="149"/>
              </a:spcAft>
              <a:buNone/>
              <a:defRPr sz="3973" b="0" i="0">
                <a:solidFill>
                  <a:schemeClr val="bg1"/>
                </a:solidFill>
                <a:latin typeface="Aptos Light" panose="020B0004020202020204" pitchFamily="34" charset="0"/>
                <a:ea typeface="Aptos Light" panose="02000000000000000000" pitchFamily="2" charset="0"/>
              </a:defRPr>
            </a:lvl1pPr>
            <a:lvl2pPr marL="1135272" indent="0" algn="ctr">
              <a:buNone/>
              <a:defRPr sz="3973" b="0" i="0">
                <a:solidFill>
                  <a:schemeClr val="bg1"/>
                </a:solidFill>
                <a:latin typeface="Aptos Light" panose="02000000000000000000" pitchFamily="2" charset="0"/>
                <a:ea typeface="Aptos Light" panose="02000000000000000000" pitchFamily="2" charset="0"/>
              </a:defRPr>
            </a:lvl2pPr>
            <a:lvl3pPr marL="2270543" indent="0" algn="ctr">
              <a:buNone/>
              <a:defRPr sz="3973" b="0" i="0">
                <a:solidFill>
                  <a:schemeClr val="bg1"/>
                </a:solidFill>
                <a:latin typeface="Aptos Light" panose="02000000000000000000" pitchFamily="2" charset="0"/>
                <a:ea typeface="Aptos Light" panose="02000000000000000000" pitchFamily="2" charset="0"/>
              </a:defRPr>
            </a:lvl3pPr>
            <a:lvl4pPr marL="3405815" indent="0" algn="ctr">
              <a:buNone/>
              <a:defRPr sz="3973" b="0" i="0">
                <a:solidFill>
                  <a:schemeClr val="bg1"/>
                </a:solidFill>
                <a:latin typeface="Aptos Light" panose="02000000000000000000" pitchFamily="2" charset="0"/>
                <a:ea typeface="Aptos Light" panose="02000000000000000000" pitchFamily="2" charset="0"/>
              </a:defRPr>
            </a:lvl4pPr>
            <a:lvl5pPr marL="4541087" indent="0" algn="ctr">
              <a:buNone/>
              <a:defRPr sz="3973" b="0" i="0">
                <a:solidFill>
                  <a:schemeClr val="bg1"/>
                </a:solidFill>
                <a:latin typeface="Aptos Light" panose="02000000000000000000" pitchFamily="2" charset="0"/>
                <a:ea typeface="Aptos Light" panose="02000000000000000000" pitchFamily="2" charset="0"/>
              </a:defRPr>
            </a:lvl5pPr>
          </a:lstStyle>
          <a:p>
            <a:pPr lvl="0"/>
            <a:r>
              <a:rPr lang="en-US" dirty="0"/>
              <a:t>Presenter Affiliation</a:t>
            </a:r>
          </a:p>
        </p:txBody>
      </p:sp>
      <p:sp>
        <p:nvSpPr>
          <p:cNvPr id="9" name="Picture Placeholder 8">
            <a:extLst>
              <a:ext uri="{FF2B5EF4-FFF2-40B4-BE49-F238E27FC236}">
                <a16:creationId xmlns:a16="http://schemas.microsoft.com/office/drawing/2014/main" id="{63D2D23A-F403-7E2C-7D24-BA0C3B867C3E}"/>
              </a:ext>
            </a:extLst>
          </p:cNvPr>
          <p:cNvSpPr>
            <a:spLocks noGrp="1"/>
          </p:cNvSpPr>
          <p:nvPr>
            <p:ph type="pic" sz="quarter" idx="18"/>
          </p:nvPr>
        </p:nvSpPr>
        <p:spPr>
          <a:xfrm>
            <a:off x="13928448" y="9249545"/>
            <a:ext cx="14509949" cy="24289469"/>
          </a:xfrm>
        </p:spPr>
        <p:txBody>
          <a:bodyPr/>
          <a:lstStyle>
            <a:lvl1pPr>
              <a:defRPr/>
            </a:lvl1pPr>
          </a:lstStyle>
          <a:p>
            <a:r>
              <a:rPr lang="en-US"/>
              <a:t>Click icon to add picture</a:t>
            </a:r>
            <a:endParaRPr lang="en-US" dirty="0"/>
          </a:p>
        </p:txBody>
      </p:sp>
      <p:pic>
        <p:nvPicPr>
          <p:cNvPr id="4" name="Graphic 3">
            <a:extLst>
              <a:ext uri="{FF2B5EF4-FFF2-40B4-BE49-F238E27FC236}">
                <a16:creationId xmlns:a16="http://schemas.microsoft.com/office/drawing/2014/main" id="{D32A73F0-167E-610D-E038-566618F01F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04587" y="4890977"/>
            <a:ext cx="4421291" cy="2671421"/>
          </a:xfrm>
          <a:prstGeom prst="rect">
            <a:avLst/>
          </a:prstGeom>
        </p:spPr>
      </p:pic>
      <p:grpSp>
        <p:nvGrpSpPr>
          <p:cNvPr id="5" name="Group 4">
            <a:extLst>
              <a:ext uri="{FF2B5EF4-FFF2-40B4-BE49-F238E27FC236}">
                <a16:creationId xmlns:a16="http://schemas.microsoft.com/office/drawing/2014/main" id="{C8EA40F8-43C7-91B8-DB7E-DDD5E2408A38}"/>
              </a:ext>
            </a:extLst>
          </p:cNvPr>
          <p:cNvGrpSpPr/>
          <p:nvPr userDrawn="1"/>
        </p:nvGrpSpPr>
        <p:grpSpPr>
          <a:xfrm>
            <a:off x="2134403" y="38123884"/>
            <a:ext cx="11314740" cy="2739441"/>
            <a:chOff x="859536" y="6108192"/>
            <a:chExt cx="4556510" cy="438912"/>
          </a:xfrm>
        </p:grpSpPr>
        <p:sp>
          <p:nvSpPr>
            <p:cNvPr id="6" name="TextBox 5">
              <a:extLst>
                <a:ext uri="{FF2B5EF4-FFF2-40B4-BE49-F238E27FC236}">
                  <a16:creationId xmlns:a16="http://schemas.microsoft.com/office/drawing/2014/main" id="{5252F9E3-A27C-53E8-B52E-49794F69B0DB}"/>
                </a:ext>
              </a:extLst>
            </p:cNvPr>
            <p:cNvSpPr txBox="1"/>
            <p:nvPr userDrawn="1"/>
          </p:nvSpPr>
          <p:spPr>
            <a:xfrm>
              <a:off x="2368064" y="6156068"/>
              <a:ext cx="3047982" cy="124992"/>
            </a:xfrm>
            <a:prstGeom prst="rect">
              <a:avLst/>
            </a:prstGeom>
            <a:noFill/>
          </p:spPr>
          <p:txBody>
            <a:bodyPr wrap="square" lIns="182880" rtlCol="0">
              <a:spAutoFit/>
            </a:bodyPr>
            <a:lstStyle/>
            <a:p>
              <a:r>
                <a:rPr lang="en-US" sz="2234" b="0" i="0" dirty="0">
                  <a:solidFill>
                    <a:schemeClr val="bg1"/>
                  </a:solidFill>
                  <a:latin typeface="Aptos Light" panose="020B0004020202020204" pitchFamily="34" charset="0"/>
                  <a:ea typeface="Aptos" panose="02000000000000000000" pitchFamily="2" charset="0"/>
                </a:rPr>
                <a:t>ORNL IS MANAGED BY UT-BATTELLE LLC </a:t>
              </a:r>
              <a:br>
                <a:rPr lang="en-US" sz="2234" b="0" i="0" dirty="0">
                  <a:solidFill>
                    <a:schemeClr val="bg1"/>
                  </a:solidFill>
                  <a:latin typeface="Aptos Light" panose="020B0004020202020204" pitchFamily="34" charset="0"/>
                  <a:ea typeface="Aptos" panose="02000000000000000000" pitchFamily="2" charset="0"/>
                </a:rPr>
              </a:br>
              <a:r>
                <a:rPr lang="en-US" sz="2234" b="0" i="0" dirty="0">
                  <a:solidFill>
                    <a:schemeClr val="bg1"/>
                  </a:solidFill>
                  <a:latin typeface="Aptos Light" panose="020B0004020202020204" pitchFamily="34" charset="0"/>
                  <a:ea typeface="Aptos" panose="02000000000000000000" pitchFamily="2" charset="0"/>
                </a:rPr>
                <a:t>FOR THE US DEPARTMENT OF ENERGY</a:t>
              </a:r>
            </a:p>
          </p:txBody>
        </p:sp>
        <p:pic>
          <p:nvPicPr>
            <p:cNvPr id="7" name="Picture 6" descr="Text&#10;&#10;AI-generated content may be incorrect.">
              <a:extLst>
                <a:ext uri="{FF2B5EF4-FFF2-40B4-BE49-F238E27FC236}">
                  <a16:creationId xmlns:a16="http://schemas.microsoft.com/office/drawing/2014/main" id="{DB53C206-3DA3-C765-EB66-A35BBF705421}"/>
                </a:ext>
              </a:extLst>
            </p:cNvPr>
            <p:cNvPicPr>
              <a:picLocks noChangeAspect="1"/>
            </p:cNvPicPr>
            <p:nvPr userDrawn="1"/>
          </p:nvPicPr>
          <p:blipFill>
            <a:blip r:embed="rId5"/>
            <a:stretch>
              <a:fillRect/>
            </a:stretch>
          </p:blipFill>
          <p:spPr>
            <a:xfrm>
              <a:off x="859536" y="6108192"/>
              <a:ext cx="1528065" cy="438912"/>
            </a:xfrm>
            <a:prstGeom prst="rect">
              <a:avLst/>
            </a:prstGeom>
          </p:spPr>
        </p:pic>
      </p:grpSp>
    </p:spTree>
    <p:extLst>
      <p:ext uri="{BB962C8B-B14F-4D97-AF65-F5344CB8AC3E}">
        <p14:creationId xmlns:p14="http://schemas.microsoft.com/office/powerpoint/2010/main" val="29463867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Standard Text-only">
    <p:spTree>
      <p:nvGrpSpPr>
        <p:cNvPr id="1" name=""/>
        <p:cNvGrpSpPr/>
        <p:nvPr/>
      </p:nvGrpSpPr>
      <p:grpSpPr>
        <a:xfrm>
          <a:off x="0" y="0"/>
          <a:ext cx="0" cy="0"/>
          <a:chOff x="0" y="0"/>
          <a:chExt cx="0" cy="0"/>
        </a:xfrm>
      </p:grpSpPr>
      <p:pic>
        <p:nvPicPr>
          <p:cNvPr id="5" name="Graphic 285">
            <a:extLst>
              <a:ext uri="{FF2B5EF4-FFF2-40B4-BE49-F238E27FC236}">
                <a16:creationId xmlns:a16="http://schemas.microsoft.com/office/drawing/2014/main" id="{A95873F9-24C5-691B-E0D0-B31D39B7FBB2}"/>
              </a:ext>
            </a:extLst>
          </p:cNvPr>
          <p:cNvPicPr>
            <a:picLocks noChangeAspect="1"/>
          </p:cNvPicPr>
          <p:nvPr userDrawn="1"/>
        </p:nvPicPr>
        <p:blipFill>
          <a:blip r:embed="rId2"/>
          <a:srcRect/>
          <a:stretch/>
        </p:blipFill>
        <p:spPr>
          <a:xfrm rot="10800000">
            <a:off x="1" y="0"/>
            <a:ext cx="30275213" cy="42803763"/>
          </a:xfrm>
          <a:prstGeom prst="rect">
            <a:avLst/>
          </a:prstGeom>
        </p:spPr>
      </p:pic>
      <p:sp>
        <p:nvSpPr>
          <p:cNvPr id="2" name="Title 1">
            <a:extLst>
              <a:ext uri="{FF2B5EF4-FFF2-40B4-BE49-F238E27FC236}">
                <a16:creationId xmlns:a16="http://schemas.microsoft.com/office/drawing/2014/main" id="{627FB722-2E40-971C-7B7A-5663B28FCDB7}"/>
              </a:ext>
            </a:extLst>
          </p:cNvPr>
          <p:cNvSpPr>
            <a:spLocks noGrp="1"/>
          </p:cNvSpPr>
          <p:nvPr>
            <p:ph type="ctrTitle" hasCustomPrompt="1"/>
          </p:nvPr>
        </p:nvSpPr>
        <p:spPr>
          <a:xfrm>
            <a:off x="2229063" y="14305845"/>
            <a:ext cx="25817081" cy="6223934"/>
          </a:xfrm>
        </p:spPr>
        <p:txBody>
          <a:bodyPr wrap="square" anchor="t" anchorCtr="0">
            <a:noAutofit/>
          </a:bodyPr>
          <a:lstStyle>
            <a:lvl1pPr algn="l">
              <a:spcBef>
                <a:spcPts val="2980"/>
              </a:spcBef>
              <a:spcAft>
                <a:spcPts val="149"/>
              </a:spcAft>
              <a:defRPr sz="8939" b="1">
                <a:solidFill>
                  <a:schemeClr val="bg1"/>
                </a:solidFill>
                <a:latin typeface="+mj-lt"/>
              </a:defRPr>
            </a:lvl1pPr>
          </a:lstStyle>
          <a:p>
            <a:r>
              <a:rPr lang="en-US" dirty="0"/>
              <a:t>Presentation Title: Best Title Option for Longer Presentation Titles (Text Size no larger than 36pt and no smaller than 20pt) </a:t>
            </a:r>
          </a:p>
        </p:txBody>
      </p:sp>
      <p:sp>
        <p:nvSpPr>
          <p:cNvPr id="3" name="Subtitle 2">
            <a:extLst>
              <a:ext uri="{FF2B5EF4-FFF2-40B4-BE49-F238E27FC236}">
                <a16:creationId xmlns:a16="http://schemas.microsoft.com/office/drawing/2014/main" id="{34CCE055-46B1-6279-21B5-27B8352AB9EC}"/>
              </a:ext>
            </a:extLst>
          </p:cNvPr>
          <p:cNvSpPr>
            <a:spLocks noGrp="1"/>
          </p:cNvSpPr>
          <p:nvPr>
            <p:ph type="subTitle" idx="1" hasCustomPrompt="1"/>
          </p:nvPr>
        </p:nvSpPr>
        <p:spPr>
          <a:xfrm>
            <a:off x="2229063" y="25086778"/>
            <a:ext cx="25817081" cy="1210208"/>
          </a:xfrm>
        </p:spPr>
        <p:txBody>
          <a:bodyPr wrap="square" anchor="t" anchorCtr="0">
            <a:noAutofit/>
          </a:bodyPr>
          <a:lstStyle>
            <a:lvl1pPr marL="0" indent="0" algn="l">
              <a:spcBef>
                <a:spcPts val="2980"/>
              </a:spcBef>
              <a:spcAft>
                <a:spcPts val="149"/>
              </a:spcAft>
              <a:buNone/>
              <a:defRPr sz="3477" b="1" spc="372" baseline="0">
                <a:solidFill>
                  <a:schemeClr val="bg1"/>
                </a:solidFill>
                <a:latin typeface="+mj-lt"/>
              </a:defRPr>
            </a:lvl1pPr>
            <a:lvl2pPr marL="1135272" indent="0" algn="ctr">
              <a:buNone/>
              <a:defRPr sz="4966"/>
            </a:lvl2pPr>
            <a:lvl3pPr marL="2270543" indent="0" algn="ctr">
              <a:buNone/>
              <a:defRPr sz="4470"/>
            </a:lvl3pPr>
            <a:lvl4pPr marL="3405815" indent="0" algn="ctr">
              <a:buNone/>
              <a:defRPr sz="3973"/>
            </a:lvl4pPr>
            <a:lvl5pPr marL="4541087" indent="0" algn="ctr">
              <a:buNone/>
              <a:defRPr sz="3973"/>
            </a:lvl5pPr>
            <a:lvl6pPr marL="5676359" indent="0" algn="ctr">
              <a:buNone/>
              <a:defRPr sz="3973"/>
            </a:lvl6pPr>
            <a:lvl7pPr marL="6811630" indent="0" algn="ctr">
              <a:buNone/>
              <a:defRPr sz="3973"/>
            </a:lvl7pPr>
            <a:lvl8pPr marL="7946902" indent="0" algn="ctr">
              <a:buNone/>
              <a:defRPr sz="3973"/>
            </a:lvl8pPr>
            <a:lvl9pPr marL="9082174" indent="0" algn="ctr">
              <a:buNone/>
              <a:defRPr sz="3973"/>
            </a:lvl9pPr>
          </a:lstStyle>
          <a:p>
            <a:r>
              <a:rPr lang="en-US" dirty="0"/>
              <a:t>PRESENTED BY</a:t>
            </a:r>
          </a:p>
        </p:txBody>
      </p:sp>
      <p:sp>
        <p:nvSpPr>
          <p:cNvPr id="1962" name="Text Placeholder 1961">
            <a:extLst>
              <a:ext uri="{FF2B5EF4-FFF2-40B4-BE49-F238E27FC236}">
                <a16:creationId xmlns:a16="http://schemas.microsoft.com/office/drawing/2014/main" id="{05A0F360-5E2B-1313-55AF-9056EF7E8BC2}"/>
              </a:ext>
            </a:extLst>
          </p:cNvPr>
          <p:cNvSpPr>
            <a:spLocks noGrp="1"/>
          </p:cNvSpPr>
          <p:nvPr>
            <p:ph type="body" sz="quarter" idx="14" hasCustomPrompt="1"/>
          </p:nvPr>
        </p:nvSpPr>
        <p:spPr>
          <a:xfrm>
            <a:off x="2229063" y="11740131"/>
            <a:ext cx="25817081" cy="1210208"/>
          </a:xfrm>
        </p:spPr>
        <p:txBody>
          <a:bodyPr wrap="square" anchor="t" anchorCtr="0">
            <a:noAutofit/>
          </a:bodyPr>
          <a:lstStyle>
            <a:lvl1pPr marL="0" indent="0" algn="l">
              <a:spcBef>
                <a:spcPts val="2980"/>
              </a:spcBef>
              <a:spcAft>
                <a:spcPts val="149"/>
              </a:spcAft>
              <a:buNone/>
              <a:defRPr sz="3477" b="0" i="0" spc="372" baseline="0">
                <a:solidFill>
                  <a:schemeClr val="bg1"/>
                </a:solidFill>
                <a:latin typeface="Aptos Light" panose="020B0004020202020204" pitchFamily="34" charset="0"/>
                <a:ea typeface="Aptos Light" panose="02000000000000000000" pitchFamily="2" charset="0"/>
              </a:defRPr>
            </a:lvl1pPr>
            <a:lvl2pPr marL="1135272" indent="0" algn="ctr">
              <a:buNone/>
              <a:defRPr sz="3477">
                <a:solidFill>
                  <a:schemeClr val="bg1"/>
                </a:solidFill>
              </a:defRPr>
            </a:lvl2pPr>
            <a:lvl3pPr marL="2270543" indent="0" algn="ctr">
              <a:buNone/>
              <a:defRPr sz="3477">
                <a:solidFill>
                  <a:schemeClr val="bg1"/>
                </a:solidFill>
              </a:defRPr>
            </a:lvl3pPr>
            <a:lvl4pPr marL="3405815" indent="0" algn="ctr">
              <a:buNone/>
              <a:defRPr sz="3477">
                <a:solidFill>
                  <a:schemeClr val="bg1"/>
                </a:solidFill>
              </a:defRPr>
            </a:lvl4pPr>
            <a:lvl5pPr marL="4541087" indent="0" algn="ctr">
              <a:buNone/>
              <a:defRPr sz="3477">
                <a:solidFill>
                  <a:schemeClr val="bg1"/>
                </a:solidFill>
              </a:defRPr>
            </a:lvl5pPr>
          </a:lstStyle>
          <a:p>
            <a:pPr lvl="0"/>
            <a:r>
              <a:rPr lang="en-US" dirty="0"/>
              <a:t>MONTH XX, XXXX | LOCATION</a:t>
            </a:r>
          </a:p>
        </p:txBody>
      </p:sp>
      <p:sp>
        <p:nvSpPr>
          <p:cNvPr id="1964" name="Text Placeholder 1963">
            <a:extLst>
              <a:ext uri="{FF2B5EF4-FFF2-40B4-BE49-F238E27FC236}">
                <a16:creationId xmlns:a16="http://schemas.microsoft.com/office/drawing/2014/main" id="{D8874D39-76D3-2E6D-F8DD-E0676BF138C5}"/>
              </a:ext>
            </a:extLst>
          </p:cNvPr>
          <p:cNvSpPr>
            <a:spLocks noGrp="1"/>
          </p:cNvSpPr>
          <p:nvPr>
            <p:ph type="body" sz="quarter" idx="15" hasCustomPrompt="1"/>
          </p:nvPr>
        </p:nvSpPr>
        <p:spPr>
          <a:xfrm>
            <a:off x="2229063" y="27284656"/>
            <a:ext cx="25817081" cy="2074647"/>
          </a:xfrm>
        </p:spPr>
        <p:txBody>
          <a:bodyPr wrap="square" anchor="t" anchorCtr="0">
            <a:noAutofit/>
          </a:bodyPr>
          <a:lstStyle>
            <a:lvl1pPr marL="0" indent="0" algn="l">
              <a:spcBef>
                <a:spcPts val="2980"/>
              </a:spcBef>
              <a:spcAft>
                <a:spcPts val="149"/>
              </a:spcAft>
              <a:buNone/>
              <a:defRPr sz="5959" b="0" i="0">
                <a:solidFill>
                  <a:schemeClr val="bg1"/>
                </a:solidFill>
                <a:latin typeface="Aptos Light" panose="020B0004020202020204" pitchFamily="34" charset="0"/>
                <a:ea typeface="Aptos Light" panose="02000000000000000000" pitchFamily="2" charset="0"/>
              </a:defRPr>
            </a:lvl1pPr>
            <a:lvl2pPr marL="1135272" indent="0" algn="ctr">
              <a:buNone/>
              <a:defRPr sz="5959">
                <a:solidFill>
                  <a:schemeClr val="bg1"/>
                </a:solidFill>
              </a:defRPr>
            </a:lvl2pPr>
            <a:lvl3pPr marL="2270543" indent="0" algn="ctr">
              <a:buNone/>
              <a:defRPr sz="5959">
                <a:solidFill>
                  <a:schemeClr val="bg1"/>
                </a:solidFill>
              </a:defRPr>
            </a:lvl3pPr>
            <a:lvl4pPr marL="3405815" indent="0" algn="ctr">
              <a:buNone/>
              <a:defRPr sz="5959">
                <a:solidFill>
                  <a:schemeClr val="bg1"/>
                </a:solidFill>
              </a:defRPr>
            </a:lvl4pPr>
            <a:lvl5pPr marL="4541087" indent="0" algn="ctr">
              <a:buNone/>
              <a:defRPr sz="5959">
                <a:solidFill>
                  <a:schemeClr val="bg1"/>
                </a:solidFill>
              </a:defRPr>
            </a:lvl5pPr>
          </a:lstStyle>
          <a:p>
            <a:pPr lvl="0"/>
            <a:r>
              <a:rPr lang="en-US" dirty="0"/>
              <a:t>First Name, Last Name</a:t>
            </a:r>
          </a:p>
        </p:txBody>
      </p:sp>
      <p:sp>
        <p:nvSpPr>
          <p:cNvPr id="8" name="Rectangle 7">
            <a:extLst>
              <a:ext uri="{FF2B5EF4-FFF2-40B4-BE49-F238E27FC236}">
                <a16:creationId xmlns:a16="http://schemas.microsoft.com/office/drawing/2014/main" id="{C565AA18-2C89-EB56-1919-13EF35EFFBC8}"/>
              </a:ext>
            </a:extLst>
          </p:cNvPr>
          <p:cNvSpPr/>
          <p:nvPr userDrawn="1"/>
        </p:nvSpPr>
        <p:spPr>
          <a:xfrm>
            <a:off x="2229063" y="23679273"/>
            <a:ext cx="2121559" cy="44885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latin typeface="Aptos Light" panose="020B0004020202020204" pitchFamily="34" charset="0"/>
            </a:endParaRPr>
          </a:p>
        </p:txBody>
      </p:sp>
      <p:sp>
        <p:nvSpPr>
          <p:cNvPr id="48" name="Text Placeholder 47">
            <a:extLst>
              <a:ext uri="{FF2B5EF4-FFF2-40B4-BE49-F238E27FC236}">
                <a16:creationId xmlns:a16="http://schemas.microsoft.com/office/drawing/2014/main" id="{894AF511-2F91-5CEA-AAAB-75308FF6C4DB}"/>
              </a:ext>
            </a:extLst>
          </p:cNvPr>
          <p:cNvSpPr>
            <a:spLocks noGrp="1"/>
          </p:cNvSpPr>
          <p:nvPr>
            <p:ph type="body" sz="quarter" idx="17" hasCustomPrompt="1"/>
          </p:nvPr>
        </p:nvSpPr>
        <p:spPr>
          <a:xfrm>
            <a:off x="2229063" y="30464536"/>
            <a:ext cx="25817081" cy="1536772"/>
          </a:xfrm>
        </p:spPr>
        <p:txBody>
          <a:bodyPr wrap="square" anchor="t" anchorCtr="0">
            <a:noAutofit/>
          </a:bodyPr>
          <a:lstStyle>
            <a:lvl1pPr marL="0" indent="0" algn="l">
              <a:lnSpc>
                <a:spcPct val="100000"/>
              </a:lnSpc>
              <a:spcBef>
                <a:spcPts val="2980"/>
              </a:spcBef>
              <a:spcAft>
                <a:spcPts val="149"/>
              </a:spcAft>
              <a:buNone/>
              <a:defRPr sz="3973" b="0" i="0">
                <a:solidFill>
                  <a:schemeClr val="bg1"/>
                </a:solidFill>
                <a:latin typeface="Aptos Light" panose="020B0004020202020204" pitchFamily="34" charset="0"/>
                <a:ea typeface="Aptos Light" panose="02000000000000000000" pitchFamily="2" charset="0"/>
              </a:defRPr>
            </a:lvl1pPr>
            <a:lvl2pPr marL="1135272" indent="0" algn="ctr">
              <a:buNone/>
              <a:defRPr sz="3973" b="0" i="0">
                <a:solidFill>
                  <a:schemeClr val="bg1"/>
                </a:solidFill>
                <a:latin typeface="Aptos Light" panose="02000000000000000000" pitchFamily="2" charset="0"/>
                <a:ea typeface="Aptos Light" panose="02000000000000000000" pitchFamily="2" charset="0"/>
              </a:defRPr>
            </a:lvl2pPr>
            <a:lvl3pPr marL="2270543" indent="0" algn="ctr">
              <a:buNone/>
              <a:defRPr sz="3973" b="0" i="0">
                <a:solidFill>
                  <a:schemeClr val="bg1"/>
                </a:solidFill>
                <a:latin typeface="Aptos Light" panose="02000000000000000000" pitchFamily="2" charset="0"/>
                <a:ea typeface="Aptos Light" panose="02000000000000000000" pitchFamily="2" charset="0"/>
              </a:defRPr>
            </a:lvl3pPr>
            <a:lvl4pPr marL="3405815" indent="0" algn="ctr">
              <a:buNone/>
              <a:defRPr sz="3973" b="0" i="0">
                <a:solidFill>
                  <a:schemeClr val="bg1"/>
                </a:solidFill>
                <a:latin typeface="Aptos Light" panose="02000000000000000000" pitchFamily="2" charset="0"/>
                <a:ea typeface="Aptos Light" panose="02000000000000000000" pitchFamily="2" charset="0"/>
              </a:defRPr>
            </a:lvl4pPr>
            <a:lvl5pPr marL="4541087" indent="0" algn="ctr">
              <a:buNone/>
              <a:defRPr sz="3973" b="0" i="0">
                <a:solidFill>
                  <a:schemeClr val="bg1"/>
                </a:solidFill>
                <a:latin typeface="Aptos Light" panose="02000000000000000000" pitchFamily="2" charset="0"/>
                <a:ea typeface="Aptos Light" panose="02000000000000000000" pitchFamily="2" charset="0"/>
              </a:defRPr>
            </a:lvl5pPr>
          </a:lstStyle>
          <a:p>
            <a:pPr lvl="0"/>
            <a:r>
              <a:rPr lang="en-US" dirty="0"/>
              <a:t>Presenter Affiliation</a:t>
            </a:r>
          </a:p>
        </p:txBody>
      </p:sp>
      <p:pic>
        <p:nvPicPr>
          <p:cNvPr id="4" name="Graphic 3">
            <a:extLst>
              <a:ext uri="{FF2B5EF4-FFF2-40B4-BE49-F238E27FC236}">
                <a16:creationId xmlns:a16="http://schemas.microsoft.com/office/drawing/2014/main" id="{D32A73F0-167E-610D-E038-566618F01F9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304587" y="4890977"/>
            <a:ext cx="4421291" cy="2671421"/>
          </a:xfrm>
          <a:prstGeom prst="rect">
            <a:avLst/>
          </a:prstGeom>
        </p:spPr>
      </p:pic>
      <p:grpSp>
        <p:nvGrpSpPr>
          <p:cNvPr id="6" name="Group 5">
            <a:extLst>
              <a:ext uri="{FF2B5EF4-FFF2-40B4-BE49-F238E27FC236}">
                <a16:creationId xmlns:a16="http://schemas.microsoft.com/office/drawing/2014/main" id="{68B2AD18-B7D9-77F5-D220-3EDA560B2C83}"/>
              </a:ext>
            </a:extLst>
          </p:cNvPr>
          <p:cNvGrpSpPr/>
          <p:nvPr userDrawn="1"/>
        </p:nvGrpSpPr>
        <p:grpSpPr>
          <a:xfrm>
            <a:off x="2134403" y="38123884"/>
            <a:ext cx="11314740" cy="2739441"/>
            <a:chOff x="859536" y="6108192"/>
            <a:chExt cx="4556510" cy="438912"/>
          </a:xfrm>
        </p:grpSpPr>
        <p:sp>
          <p:nvSpPr>
            <p:cNvPr id="7" name="TextBox 6">
              <a:extLst>
                <a:ext uri="{FF2B5EF4-FFF2-40B4-BE49-F238E27FC236}">
                  <a16:creationId xmlns:a16="http://schemas.microsoft.com/office/drawing/2014/main" id="{66E0B571-503C-1E4E-4585-513FD2198B27}"/>
                </a:ext>
              </a:extLst>
            </p:cNvPr>
            <p:cNvSpPr txBox="1"/>
            <p:nvPr userDrawn="1"/>
          </p:nvSpPr>
          <p:spPr>
            <a:xfrm>
              <a:off x="2368064" y="6156068"/>
              <a:ext cx="3047982" cy="124992"/>
            </a:xfrm>
            <a:prstGeom prst="rect">
              <a:avLst/>
            </a:prstGeom>
            <a:noFill/>
          </p:spPr>
          <p:txBody>
            <a:bodyPr wrap="square" lIns="182880" rtlCol="0">
              <a:spAutoFit/>
            </a:bodyPr>
            <a:lstStyle/>
            <a:p>
              <a:r>
                <a:rPr lang="en-US" sz="2234" b="0" i="0" dirty="0">
                  <a:solidFill>
                    <a:schemeClr val="bg1"/>
                  </a:solidFill>
                  <a:latin typeface="Aptos Light" panose="020B0004020202020204" pitchFamily="34" charset="0"/>
                  <a:ea typeface="Aptos" panose="02000000000000000000" pitchFamily="2" charset="0"/>
                </a:rPr>
                <a:t>ORNL IS MANAGED BY UT-BATTELLE LLC </a:t>
              </a:r>
              <a:br>
                <a:rPr lang="en-US" sz="2234" b="0" i="0" dirty="0">
                  <a:solidFill>
                    <a:schemeClr val="bg1"/>
                  </a:solidFill>
                  <a:latin typeface="Aptos Light" panose="020B0004020202020204" pitchFamily="34" charset="0"/>
                  <a:ea typeface="Aptos" panose="02000000000000000000" pitchFamily="2" charset="0"/>
                </a:rPr>
              </a:br>
              <a:r>
                <a:rPr lang="en-US" sz="2234" b="0" i="0" dirty="0">
                  <a:solidFill>
                    <a:schemeClr val="bg1"/>
                  </a:solidFill>
                  <a:latin typeface="Aptos Light" panose="020B0004020202020204" pitchFamily="34" charset="0"/>
                  <a:ea typeface="Aptos" panose="02000000000000000000" pitchFamily="2" charset="0"/>
                </a:rPr>
                <a:t>FOR THE US DEPARTMENT OF ENERGY</a:t>
              </a:r>
            </a:p>
          </p:txBody>
        </p:sp>
        <p:pic>
          <p:nvPicPr>
            <p:cNvPr id="9" name="Picture 8" descr="Text&#10;&#10;AI-generated content may be incorrect.">
              <a:extLst>
                <a:ext uri="{FF2B5EF4-FFF2-40B4-BE49-F238E27FC236}">
                  <a16:creationId xmlns:a16="http://schemas.microsoft.com/office/drawing/2014/main" id="{2FD5B24E-06B1-CD75-BC26-A89AA432FAC2}"/>
                </a:ext>
              </a:extLst>
            </p:cNvPr>
            <p:cNvPicPr>
              <a:picLocks noChangeAspect="1"/>
            </p:cNvPicPr>
            <p:nvPr userDrawn="1"/>
          </p:nvPicPr>
          <p:blipFill>
            <a:blip r:embed="rId5"/>
            <a:stretch>
              <a:fillRect/>
            </a:stretch>
          </p:blipFill>
          <p:spPr>
            <a:xfrm>
              <a:off x="859536" y="6108192"/>
              <a:ext cx="1528065" cy="438912"/>
            </a:xfrm>
            <a:prstGeom prst="rect">
              <a:avLst/>
            </a:prstGeom>
          </p:spPr>
        </p:pic>
      </p:grpSp>
    </p:spTree>
    <p:extLst>
      <p:ext uri="{BB962C8B-B14F-4D97-AF65-F5344CB8AC3E}">
        <p14:creationId xmlns:p14="http://schemas.microsoft.com/office/powerpoint/2010/main" val="278600074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Colum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305791-4F91-34B2-5F77-014A7A421E14}"/>
              </a:ext>
            </a:extLst>
          </p:cNvPr>
          <p:cNvSpPr>
            <a:spLocks noGrp="1"/>
          </p:cNvSpPr>
          <p:nvPr>
            <p:ph type="title" hasCustomPrompt="1"/>
          </p:nvPr>
        </p:nvSpPr>
        <p:spPr>
          <a:xfrm>
            <a:off x="781444" y="2278907"/>
            <a:ext cx="28538044" cy="5532389"/>
          </a:xfrm>
        </p:spPr>
        <p:txBody>
          <a:bodyPr/>
          <a:lstStyle>
            <a:lvl1pPr>
              <a:defRPr>
                <a:latin typeface="+mj-lt"/>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1268E7B4-2380-B18C-C8C1-09BD437D6B16}"/>
              </a:ext>
            </a:extLst>
          </p:cNvPr>
          <p:cNvSpPr>
            <a:spLocks noGrp="1"/>
          </p:cNvSpPr>
          <p:nvPr>
            <p:ph idx="1" hasCustomPrompt="1"/>
          </p:nvPr>
        </p:nvSpPr>
        <p:spPr>
          <a:xfrm>
            <a:off x="781444" y="11394530"/>
            <a:ext cx="28538044" cy="25351642"/>
          </a:xfrm>
        </p:spPr>
        <p:txBody>
          <a:bodyPr/>
          <a:lstStyle>
            <a:lvl1pPr marL="0" indent="0">
              <a:spcBef>
                <a:spcPts val="2980"/>
              </a:spcBef>
              <a:buNone/>
              <a:defRPr sz="4470"/>
            </a:lvl1pPr>
          </a:lstStyle>
          <a:p>
            <a:r>
              <a:rPr lang="en-US" dirty="0"/>
              <a:t>Place content here</a:t>
            </a:r>
          </a:p>
        </p:txBody>
      </p:sp>
    </p:spTree>
    <p:extLst>
      <p:ext uri="{BB962C8B-B14F-4D97-AF65-F5344CB8AC3E}">
        <p14:creationId xmlns:p14="http://schemas.microsoft.com/office/powerpoint/2010/main" val="13425445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umn Key Im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55F232B-0EDE-9AF7-8505-73A82A1D984A}"/>
              </a:ext>
            </a:extLst>
          </p:cNvPr>
          <p:cNvSpPr/>
          <p:nvPr userDrawn="1"/>
        </p:nvSpPr>
        <p:spPr>
          <a:xfrm>
            <a:off x="1" y="0"/>
            <a:ext cx="11618535" cy="42803763"/>
          </a:xfrm>
          <a:prstGeom prst="rect">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7140" dirty="0">
              <a:latin typeface="Aptos Light" panose="020B0004020202020204" pitchFamily="34" charset="0"/>
            </a:endParaRPr>
          </a:p>
        </p:txBody>
      </p:sp>
      <p:sp>
        <p:nvSpPr>
          <p:cNvPr id="2" name="Title 1">
            <a:extLst>
              <a:ext uri="{FF2B5EF4-FFF2-40B4-BE49-F238E27FC236}">
                <a16:creationId xmlns:a16="http://schemas.microsoft.com/office/drawing/2014/main" id="{B6D7CE54-A067-C608-8071-D9BFAF60EA84}"/>
              </a:ext>
            </a:extLst>
          </p:cNvPr>
          <p:cNvSpPr>
            <a:spLocks noGrp="1"/>
          </p:cNvSpPr>
          <p:nvPr>
            <p:ph type="title" hasCustomPrompt="1"/>
          </p:nvPr>
        </p:nvSpPr>
        <p:spPr>
          <a:xfrm>
            <a:off x="781444" y="2278915"/>
            <a:ext cx="9682779" cy="11864949"/>
          </a:xfrm>
        </p:spPr>
        <p:txBody>
          <a:bodyPr/>
          <a:lstStyle>
            <a:lvl1pPr>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4" y="16422759"/>
            <a:ext cx="9682779" cy="21914528"/>
          </a:xfrm>
        </p:spPr>
        <p:txBody>
          <a:bodyPr/>
          <a:lstStyle>
            <a:lvl1pPr marL="0" indent="0">
              <a:buNone/>
              <a:defRPr sz="4470"/>
            </a:lvl1pPr>
          </a:lstStyle>
          <a:p>
            <a:r>
              <a:rPr lang="en-US" dirty="0"/>
              <a:t>Place content here</a:t>
            </a:r>
          </a:p>
        </p:txBody>
      </p:sp>
      <p:sp>
        <p:nvSpPr>
          <p:cNvPr id="5" name="Picture Placeholder 4">
            <a:extLst>
              <a:ext uri="{FF2B5EF4-FFF2-40B4-BE49-F238E27FC236}">
                <a16:creationId xmlns:a16="http://schemas.microsoft.com/office/drawing/2014/main" id="{A40400C1-7283-FABD-80B9-45AEE1D1F5D9}"/>
              </a:ext>
            </a:extLst>
          </p:cNvPr>
          <p:cNvSpPr>
            <a:spLocks noGrp="1"/>
          </p:cNvSpPr>
          <p:nvPr>
            <p:ph type="pic" sz="quarter" idx="10"/>
          </p:nvPr>
        </p:nvSpPr>
        <p:spPr>
          <a:xfrm>
            <a:off x="11617331" y="0"/>
            <a:ext cx="18657887" cy="42803763"/>
          </a:xfrm>
        </p:spPr>
        <p:txBody>
          <a:bodyPr/>
          <a:lstStyle>
            <a:lvl1pPr>
              <a:defRPr/>
            </a:lvl1pPr>
          </a:lstStyle>
          <a:p>
            <a:r>
              <a:rPr lang="en-US"/>
              <a:t>Click icon to add picture</a:t>
            </a:r>
            <a:endParaRPr lang="en-US" dirty="0"/>
          </a:p>
        </p:txBody>
      </p:sp>
      <p:pic>
        <p:nvPicPr>
          <p:cNvPr id="4" name="Graphic 3">
            <a:extLst>
              <a:ext uri="{FF2B5EF4-FFF2-40B4-BE49-F238E27FC236}">
                <a16:creationId xmlns:a16="http://schemas.microsoft.com/office/drawing/2014/main" id="{2059A002-CFDF-58EF-945F-28E943618A5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781447" y="40143777"/>
            <a:ext cx="2952499" cy="1783952"/>
          </a:xfrm>
          <a:prstGeom prst="rect">
            <a:avLst/>
          </a:prstGeom>
        </p:spPr>
      </p:pic>
    </p:spTree>
    <p:extLst>
      <p:ext uri="{BB962C8B-B14F-4D97-AF65-F5344CB8AC3E}">
        <p14:creationId xmlns:p14="http://schemas.microsoft.com/office/powerpoint/2010/main" val="35721985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Column Hexagon Cut-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9AAFC910-D2D4-C5E3-4A8E-DB371D1637FC}"/>
              </a:ext>
            </a:extLst>
          </p:cNvPr>
          <p:cNvSpPr>
            <a:spLocks noGrp="1"/>
          </p:cNvSpPr>
          <p:nvPr>
            <p:ph type="pic" sz="quarter" idx="13"/>
          </p:nvPr>
        </p:nvSpPr>
        <p:spPr>
          <a:xfrm>
            <a:off x="12762102" y="-146573"/>
            <a:ext cx="16730209" cy="42850062"/>
          </a:xfrm>
          <a:custGeom>
            <a:avLst/>
            <a:gdLst>
              <a:gd name="connsiteX0" fmla="*/ 4765422 w 6737350"/>
              <a:gd name="connsiteY0" fmla="*/ 5955463 h 6865418"/>
              <a:gd name="connsiteX1" fmla="*/ 6080062 w 6737350"/>
              <a:gd name="connsiteY1" fmla="*/ 5955463 h 6865418"/>
              <a:gd name="connsiteX2" fmla="*/ 6604382 w 6737350"/>
              <a:gd name="connsiteY2" fmla="*/ 6863640 h 6865418"/>
              <a:gd name="connsiteX3" fmla="*/ 4240721 w 6737350"/>
              <a:gd name="connsiteY3" fmla="*/ 6864212 h 6865418"/>
              <a:gd name="connsiteX4" fmla="*/ 2712846 w 6737350"/>
              <a:gd name="connsiteY4" fmla="*/ 4762425 h 6865418"/>
              <a:gd name="connsiteX5" fmla="*/ 4027487 w 6737350"/>
              <a:gd name="connsiteY5" fmla="*/ 4762425 h 6865418"/>
              <a:gd name="connsiteX6" fmla="*/ 4684776 w 6737350"/>
              <a:gd name="connsiteY6" fmla="*/ 5900917 h 6865418"/>
              <a:gd name="connsiteX7" fmla="*/ 4128579 w 6737350"/>
              <a:gd name="connsiteY7" fmla="*/ 6864339 h 6865418"/>
              <a:gd name="connsiteX8" fmla="*/ 2612326 w 6737350"/>
              <a:gd name="connsiteY8" fmla="*/ 6865418 h 6865418"/>
              <a:gd name="connsiteX9" fmla="*/ 2055495 w 6737350"/>
              <a:gd name="connsiteY9" fmla="*/ 5900917 h 6865418"/>
              <a:gd name="connsiteX10" fmla="*/ 4765421 w 6737350"/>
              <a:gd name="connsiteY10" fmla="*/ 3584563 h 6865418"/>
              <a:gd name="connsiteX11" fmla="*/ 6080061 w 6737350"/>
              <a:gd name="connsiteY11" fmla="*/ 3584563 h 6865418"/>
              <a:gd name="connsiteX12" fmla="*/ 6737350 w 6737350"/>
              <a:gd name="connsiteY12" fmla="*/ 4723055 h 6865418"/>
              <a:gd name="connsiteX13" fmla="*/ 6080061 w 6737350"/>
              <a:gd name="connsiteY13" fmla="*/ 5861546 h 6865418"/>
              <a:gd name="connsiteX14" fmla="*/ 4765421 w 6737350"/>
              <a:gd name="connsiteY14" fmla="*/ 5861546 h 6865418"/>
              <a:gd name="connsiteX15" fmla="*/ 4108069 w 6737350"/>
              <a:gd name="connsiteY15" fmla="*/ 4723055 h 6865418"/>
              <a:gd name="connsiteX16" fmla="*/ 2712846 w 6737350"/>
              <a:gd name="connsiteY16" fmla="*/ 2395463 h 6865418"/>
              <a:gd name="connsiteX17" fmla="*/ 4027487 w 6737350"/>
              <a:gd name="connsiteY17" fmla="*/ 2395463 h 6865418"/>
              <a:gd name="connsiteX18" fmla="*/ 4684776 w 6737350"/>
              <a:gd name="connsiteY18" fmla="*/ 3533955 h 6865418"/>
              <a:gd name="connsiteX19" fmla="*/ 4027487 w 6737350"/>
              <a:gd name="connsiteY19" fmla="*/ 4672446 h 6865418"/>
              <a:gd name="connsiteX20" fmla="*/ 2712846 w 6737350"/>
              <a:gd name="connsiteY20" fmla="*/ 4672446 h 6865418"/>
              <a:gd name="connsiteX21" fmla="*/ 2055495 w 6737350"/>
              <a:gd name="connsiteY21" fmla="*/ 3533955 h 6865418"/>
              <a:gd name="connsiteX22" fmla="*/ 657289 w 6737350"/>
              <a:gd name="connsiteY22" fmla="*/ 1217538 h 6865418"/>
              <a:gd name="connsiteX23" fmla="*/ 1971929 w 6737350"/>
              <a:gd name="connsiteY23" fmla="*/ 1217538 h 6865418"/>
              <a:gd name="connsiteX24" fmla="*/ 2629281 w 6737350"/>
              <a:gd name="connsiteY24" fmla="*/ 2356092 h 6865418"/>
              <a:gd name="connsiteX25" fmla="*/ 1971929 w 6737350"/>
              <a:gd name="connsiteY25" fmla="*/ 3494584 h 6865418"/>
              <a:gd name="connsiteX26" fmla="*/ 657289 w 6737350"/>
              <a:gd name="connsiteY26" fmla="*/ 3494584 h 6865418"/>
              <a:gd name="connsiteX27" fmla="*/ 0 w 6737350"/>
              <a:gd name="connsiteY27" fmla="*/ 2356092 h 6865418"/>
              <a:gd name="connsiteX28" fmla="*/ 4765421 w 6737350"/>
              <a:gd name="connsiteY28" fmla="*/ 1217537 h 6865418"/>
              <a:gd name="connsiteX29" fmla="*/ 6080061 w 6737350"/>
              <a:gd name="connsiteY29" fmla="*/ 1217537 h 6865418"/>
              <a:gd name="connsiteX30" fmla="*/ 6737350 w 6737350"/>
              <a:gd name="connsiteY30" fmla="*/ 2356092 h 6865418"/>
              <a:gd name="connsiteX31" fmla="*/ 6080061 w 6737350"/>
              <a:gd name="connsiteY31" fmla="*/ 3494584 h 6865418"/>
              <a:gd name="connsiteX32" fmla="*/ 4765421 w 6737350"/>
              <a:gd name="connsiteY32" fmla="*/ 3494584 h 6865418"/>
              <a:gd name="connsiteX33" fmla="*/ 4108069 w 6737350"/>
              <a:gd name="connsiteY33" fmla="*/ 2356092 h 6865418"/>
              <a:gd name="connsiteX34" fmla="*/ 2712846 w 6737350"/>
              <a:gd name="connsiteY34" fmla="*/ 39549 h 6865418"/>
              <a:gd name="connsiteX35" fmla="*/ 4027487 w 6737350"/>
              <a:gd name="connsiteY35" fmla="*/ 39549 h 6865418"/>
              <a:gd name="connsiteX36" fmla="*/ 4684776 w 6737350"/>
              <a:gd name="connsiteY36" fmla="*/ 1178041 h 6865418"/>
              <a:gd name="connsiteX37" fmla="*/ 4027487 w 6737350"/>
              <a:gd name="connsiteY37" fmla="*/ 2316532 h 6865418"/>
              <a:gd name="connsiteX38" fmla="*/ 2712846 w 6737350"/>
              <a:gd name="connsiteY38" fmla="*/ 2316532 h 6865418"/>
              <a:gd name="connsiteX39" fmla="*/ 2055495 w 6737350"/>
              <a:gd name="connsiteY39" fmla="*/ 1178041 h 6865418"/>
              <a:gd name="connsiteX40" fmla="*/ 13492 w 6737350"/>
              <a:gd name="connsiteY40" fmla="*/ 0 h 6865418"/>
              <a:gd name="connsiteX41" fmla="*/ 2631396 w 6737350"/>
              <a:gd name="connsiteY41" fmla="*/ 13447 h 6865418"/>
              <a:gd name="connsiteX42" fmla="*/ 1973010 w 6737350"/>
              <a:gd name="connsiteY42" fmla="*/ 1137655 h 6865418"/>
              <a:gd name="connsiteX43" fmla="*/ 658369 w 6737350"/>
              <a:gd name="connsiteY43" fmla="*/ 1137655 h 6865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737350" h="6865418">
                <a:moveTo>
                  <a:pt x="4765422" y="5955463"/>
                </a:moveTo>
                <a:lnTo>
                  <a:pt x="6080062" y="5955463"/>
                </a:lnTo>
                <a:lnTo>
                  <a:pt x="6604382" y="6863640"/>
                </a:lnTo>
                <a:lnTo>
                  <a:pt x="4240721" y="6864212"/>
                </a:lnTo>
                <a:close/>
                <a:moveTo>
                  <a:pt x="2712846" y="4762425"/>
                </a:moveTo>
                <a:lnTo>
                  <a:pt x="4027487" y="4762425"/>
                </a:lnTo>
                <a:lnTo>
                  <a:pt x="4684776" y="5900917"/>
                </a:lnTo>
                <a:lnTo>
                  <a:pt x="4128579" y="6864339"/>
                </a:lnTo>
                <a:lnTo>
                  <a:pt x="2612326" y="6865418"/>
                </a:lnTo>
                <a:lnTo>
                  <a:pt x="2055495" y="5900917"/>
                </a:lnTo>
                <a:close/>
                <a:moveTo>
                  <a:pt x="4765421" y="3584563"/>
                </a:moveTo>
                <a:lnTo>
                  <a:pt x="6080061" y="3584563"/>
                </a:lnTo>
                <a:lnTo>
                  <a:pt x="6737350" y="4723055"/>
                </a:lnTo>
                <a:lnTo>
                  <a:pt x="6080061" y="5861546"/>
                </a:lnTo>
                <a:lnTo>
                  <a:pt x="4765421" y="5861546"/>
                </a:lnTo>
                <a:lnTo>
                  <a:pt x="4108069" y="4723055"/>
                </a:lnTo>
                <a:close/>
                <a:moveTo>
                  <a:pt x="2712846" y="2395463"/>
                </a:moveTo>
                <a:lnTo>
                  <a:pt x="4027487" y="2395463"/>
                </a:lnTo>
                <a:lnTo>
                  <a:pt x="4684776" y="3533955"/>
                </a:lnTo>
                <a:lnTo>
                  <a:pt x="4027487" y="4672446"/>
                </a:lnTo>
                <a:lnTo>
                  <a:pt x="2712846" y="4672446"/>
                </a:lnTo>
                <a:lnTo>
                  <a:pt x="2055495" y="3533955"/>
                </a:lnTo>
                <a:close/>
                <a:moveTo>
                  <a:pt x="657289" y="1217538"/>
                </a:moveTo>
                <a:lnTo>
                  <a:pt x="1971929" y="1217538"/>
                </a:lnTo>
                <a:lnTo>
                  <a:pt x="2629281" y="2356092"/>
                </a:lnTo>
                <a:lnTo>
                  <a:pt x="1971929" y="3494584"/>
                </a:lnTo>
                <a:lnTo>
                  <a:pt x="657289" y="3494584"/>
                </a:lnTo>
                <a:lnTo>
                  <a:pt x="0" y="2356092"/>
                </a:lnTo>
                <a:close/>
                <a:moveTo>
                  <a:pt x="4765421" y="1217537"/>
                </a:moveTo>
                <a:lnTo>
                  <a:pt x="6080061" y="1217537"/>
                </a:lnTo>
                <a:lnTo>
                  <a:pt x="6737350" y="2356092"/>
                </a:lnTo>
                <a:lnTo>
                  <a:pt x="6080061" y="3494584"/>
                </a:lnTo>
                <a:lnTo>
                  <a:pt x="4765421" y="3494584"/>
                </a:lnTo>
                <a:lnTo>
                  <a:pt x="4108069" y="2356092"/>
                </a:lnTo>
                <a:close/>
                <a:moveTo>
                  <a:pt x="2712846" y="39549"/>
                </a:moveTo>
                <a:lnTo>
                  <a:pt x="4027487" y="39549"/>
                </a:lnTo>
                <a:lnTo>
                  <a:pt x="4684776" y="1178041"/>
                </a:lnTo>
                <a:lnTo>
                  <a:pt x="4027487" y="2316532"/>
                </a:lnTo>
                <a:lnTo>
                  <a:pt x="2712846" y="2316532"/>
                </a:lnTo>
                <a:lnTo>
                  <a:pt x="2055495" y="1178041"/>
                </a:lnTo>
                <a:close/>
                <a:moveTo>
                  <a:pt x="13492" y="0"/>
                </a:moveTo>
                <a:lnTo>
                  <a:pt x="2631396" y="13447"/>
                </a:lnTo>
                <a:lnTo>
                  <a:pt x="1973010" y="1137655"/>
                </a:lnTo>
                <a:lnTo>
                  <a:pt x="658369" y="1137655"/>
                </a:lnTo>
                <a:close/>
              </a:path>
            </a:pathLst>
          </a:custGeom>
        </p:spPr>
        <p:txBody>
          <a:bodyPr wrap="square">
            <a:noAutofit/>
          </a:bodyPr>
          <a:lstStyle>
            <a:lvl1pPr>
              <a:defRPr/>
            </a:lvl1pPr>
          </a:lstStyle>
          <a:p>
            <a:r>
              <a:rPr lang="en-US"/>
              <a:t>Click icon to add picture</a:t>
            </a:r>
            <a:endParaRPr lang="en-US" dirty="0"/>
          </a:p>
        </p:txBody>
      </p:sp>
      <p:sp>
        <p:nvSpPr>
          <p:cNvPr id="2" name="Title 1">
            <a:extLst>
              <a:ext uri="{FF2B5EF4-FFF2-40B4-BE49-F238E27FC236}">
                <a16:creationId xmlns:a16="http://schemas.microsoft.com/office/drawing/2014/main" id="{B6D7CE54-A067-C608-8071-D9BFAF60EA84}"/>
              </a:ext>
            </a:extLst>
          </p:cNvPr>
          <p:cNvSpPr>
            <a:spLocks noGrp="1"/>
          </p:cNvSpPr>
          <p:nvPr>
            <p:ph type="title" hasCustomPrompt="1"/>
          </p:nvPr>
        </p:nvSpPr>
        <p:spPr>
          <a:xfrm>
            <a:off x="781447" y="2278914"/>
            <a:ext cx="10958211" cy="11064773"/>
          </a:xfrm>
        </p:spPr>
        <p:txBody>
          <a:bodyPr anchor="t" anchorCtr="0">
            <a:noAutofit/>
          </a:bodyPr>
          <a:lstStyle>
            <a:lvl1pPr>
              <a:defRPr>
                <a:latin typeface="+mj-lt"/>
              </a:defRPr>
            </a:lvl1pPr>
          </a:lstStyle>
          <a:p>
            <a:r>
              <a:rPr lang="en-US" dirty="0"/>
              <a:t>One-sentence headline stating the main takeaway message</a:t>
            </a:r>
          </a:p>
        </p:txBody>
      </p:sp>
      <p:sp>
        <p:nvSpPr>
          <p:cNvPr id="3" name="Content Placeholder 2">
            <a:extLst>
              <a:ext uri="{FF2B5EF4-FFF2-40B4-BE49-F238E27FC236}">
                <a16:creationId xmlns:a16="http://schemas.microsoft.com/office/drawing/2014/main" id="{92B9DD14-4659-B8FE-84E6-93F5C544420C}"/>
              </a:ext>
            </a:extLst>
          </p:cNvPr>
          <p:cNvSpPr>
            <a:spLocks noGrp="1"/>
          </p:cNvSpPr>
          <p:nvPr>
            <p:ph sz="half" idx="1" hasCustomPrompt="1"/>
          </p:nvPr>
        </p:nvSpPr>
        <p:spPr>
          <a:xfrm>
            <a:off x="781447" y="15694720"/>
            <a:ext cx="10958211" cy="23449010"/>
          </a:xfrm>
        </p:spPr>
        <p:txBody>
          <a:bodyPr anchor="t" anchorCtr="0">
            <a:noAutofit/>
          </a:bodyPr>
          <a:lstStyle>
            <a:lvl1pPr marL="0" indent="0">
              <a:buNone/>
              <a:defRPr sz="4470"/>
            </a:lvl1pPr>
          </a:lstStyle>
          <a:p>
            <a:r>
              <a:rPr lang="en-US" dirty="0"/>
              <a:t>Place content here</a:t>
            </a:r>
          </a:p>
        </p:txBody>
      </p:sp>
    </p:spTree>
    <p:extLst>
      <p:ext uri="{BB962C8B-B14F-4D97-AF65-F5344CB8AC3E}">
        <p14:creationId xmlns:p14="http://schemas.microsoft.com/office/powerpoint/2010/main" val="41719179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umn Stacked Image Series">
    <p:spTree>
      <p:nvGrpSpPr>
        <p:cNvPr id="1" name=""/>
        <p:cNvGrpSpPr/>
        <p:nvPr/>
      </p:nvGrpSpPr>
      <p:grpSpPr>
        <a:xfrm>
          <a:off x="0" y="0"/>
          <a:ext cx="0" cy="0"/>
          <a:chOff x="0" y="0"/>
          <a:chExt cx="0" cy="0"/>
        </a:xfrm>
      </p:grpSpPr>
      <p:sp>
        <p:nvSpPr>
          <p:cNvPr id="118" name="Picture Placeholder 117">
            <a:extLst>
              <a:ext uri="{FF2B5EF4-FFF2-40B4-BE49-F238E27FC236}">
                <a16:creationId xmlns:a16="http://schemas.microsoft.com/office/drawing/2014/main" id="{FCAA6D76-9D9F-EEEC-3A19-B8672A58A5A7}"/>
              </a:ext>
            </a:extLst>
          </p:cNvPr>
          <p:cNvSpPr>
            <a:spLocks noGrp="1"/>
          </p:cNvSpPr>
          <p:nvPr>
            <p:ph type="pic" sz="quarter" idx="13"/>
          </p:nvPr>
        </p:nvSpPr>
        <p:spPr>
          <a:xfrm>
            <a:off x="18985082" y="-39624"/>
            <a:ext cx="11290131" cy="13455442"/>
          </a:xfrm>
          <a:solidFill>
            <a:schemeClr val="bg2"/>
          </a:solidFill>
        </p:spPr>
        <p:txBody>
          <a:bodyPr/>
          <a:lstStyle>
            <a:lvl1pPr>
              <a:defRPr/>
            </a:lvl1pPr>
          </a:lstStyle>
          <a:p>
            <a:r>
              <a:rPr lang="en-US"/>
              <a:t>Click icon to add picture</a:t>
            </a:r>
            <a:endParaRPr lang="en-US" dirty="0"/>
          </a:p>
        </p:txBody>
      </p:sp>
      <p:sp>
        <p:nvSpPr>
          <p:cNvPr id="121" name="Picture Placeholder 120">
            <a:extLst>
              <a:ext uri="{FF2B5EF4-FFF2-40B4-BE49-F238E27FC236}">
                <a16:creationId xmlns:a16="http://schemas.microsoft.com/office/drawing/2014/main" id="{374474B3-1A16-3799-2DA6-5E1F9B62F1F2}"/>
              </a:ext>
            </a:extLst>
          </p:cNvPr>
          <p:cNvSpPr>
            <a:spLocks noGrp="1"/>
          </p:cNvSpPr>
          <p:nvPr>
            <p:ph type="pic" sz="quarter" idx="14"/>
          </p:nvPr>
        </p:nvSpPr>
        <p:spPr>
          <a:xfrm>
            <a:off x="18985082" y="14684072"/>
            <a:ext cx="11290131" cy="13415809"/>
          </a:xfrm>
          <a:solidFill>
            <a:schemeClr val="bg2"/>
          </a:solidFill>
        </p:spPr>
        <p:txBody>
          <a:bodyPr/>
          <a:lstStyle>
            <a:lvl1pPr>
              <a:defRPr/>
            </a:lvl1pPr>
          </a:lstStyle>
          <a:p>
            <a:r>
              <a:rPr lang="en-US"/>
              <a:t>Click icon to add picture</a:t>
            </a:r>
            <a:endParaRPr lang="en-US" dirty="0"/>
          </a:p>
        </p:txBody>
      </p:sp>
      <p:sp>
        <p:nvSpPr>
          <p:cNvPr id="123" name="Picture Placeholder 122">
            <a:extLst>
              <a:ext uri="{FF2B5EF4-FFF2-40B4-BE49-F238E27FC236}">
                <a16:creationId xmlns:a16="http://schemas.microsoft.com/office/drawing/2014/main" id="{0285EA67-185C-FA9B-F112-0DEA71BAF9A1}"/>
              </a:ext>
            </a:extLst>
          </p:cNvPr>
          <p:cNvSpPr>
            <a:spLocks noGrp="1"/>
          </p:cNvSpPr>
          <p:nvPr>
            <p:ph type="pic" sz="quarter" idx="15"/>
          </p:nvPr>
        </p:nvSpPr>
        <p:spPr>
          <a:xfrm>
            <a:off x="18985082" y="29358242"/>
            <a:ext cx="11290131" cy="13445531"/>
          </a:xfrm>
          <a:solidFill>
            <a:schemeClr val="bg2"/>
          </a:solidFill>
        </p:spPr>
        <p:txBody>
          <a:bodyPr/>
          <a:lstStyle>
            <a:lvl1pPr>
              <a:defRPr/>
            </a:lvl1pPr>
          </a:lstStyle>
          <a:p>
            <a:r>
              <a:rPr lang="en-US"/>
              <a:t>Click icon to add picture</a:t>
            </a:r>
            <a:endParaRPr lang="en-US" dirty="0"/>
          </a:p>
        </p:txBody>
      </p:sp>
      <p:sp>
        <p:nvSpPr>
          <p:cNvPr id="2" name="Title 1">
            <a:extLst>
              <a:ext uri="{FF2B5EF4-FFF2-40B4-BE49-F238E27FC236}">
                <a16:creationId xmlns:a16="http://schemas.microsoft.com/office/drawing/2014/main" id="{265D5DB1-B0F4-39A7-9E5F-343BB17944E4}"/>
              </a:ext>
            </a:extLst>
          </p:cNvPr>
          <p:cNvSpPr>
            <a:spLocks noGrp="1"/>
          </p:cNvSpPr>
          <p:nvPr>
            <p:ph type="title" hasCustomPrompt="1"/>
          </p:nvPr>
        </p:nvSpPr>
        <p:spPr>
          <a:xfrm>
            <a:off x="781447" y="2278914"/>
            <a:ext cx="16726911" cy="6281849"/>
          </a:xfrm>
        </p:spPr>
        <p:txBody>
          <a:bodyPr>
            <a:noAutofit/>
          </a:bodyPr>
          <a:lstStyle>
            <a:lvl1pPr>
              <a:defRPr b="1">
                <a:solidFill>
                  <a:schemeClr val="tx1"/>
                </a:solidFill>
                <a:latin typeface="+mj-lt"/>
              </a:defRPr>
            </a:lvl1pPr>
          </a:lstStyle>
          <a:p>
            <a:r>
              <a:rPr lang="en-US" dirty="0"/>
              <a:t>One-sentence headline stating the main takeaway message</a:t>
            </a:r>
          </a:p>
        </p:txBody>
      </p:sp>
      <p:sp>
        <p:nvSpPr>
          <p:cNvPr id="113" name="Text Placeholder 112">
            <a:extLst>
              <a:ext uri="{FF2B5EF4-FFF2-40B4-BE49-F238E27FC236}">
                <a16:creationId xmlns:a16="http://schemas.microsoft.com/office/drawing/2014/main" id="{561B3BD0-8400-FE4A-5A3F-210329D8A10F}"/>
              </a:ext>
            </a:extLst>
          </p:cNvPr>
          <p:cNvSpPr>
            <a:spLocks noGrp="1"/>
          </p:cNvSpPr>
          <p:nvPr>
            <p:ph type="body" sz="quarter" idx="12" hasCustomPrompt="1"/>
          </p:nvPr>
        </p:nvSpPr>
        <p:spPr>
          <a:xfrm>
            <a:off x="781447" y="11344186"/>
            <a:ext cx="16796123" cy="26993103"/>
          </a:xfrm>
        </p:spPr>
        <p:txBody>
          <a:bodyPr>
            <a:noAutofit/>
          </a:bodyPr>
          <a:lstStyle>
            <a:lvl1pPr marL="0" indent="0">
              <a:buNone/>
              <a:defRPr sz="447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r>
              <a:rPr lang="en-US" dirty="0"/>
              <a:t>Place content here</a:t>
            </a:r>
          </a:p>
        </p:txBody>
      </p:sp>
      <p:sp>
        <p:nvSpPr>
          <p:cNvPr id="4" name="Rectangle 6">
            <a:extLst>
              <a:ext uri="{FF2B5EF4-FFF2-40B4-BE49-F238E27FC236}">
                <a16:creationId xmlns:a16="http://schemas.microsoft.com/office/drawing/2014/main" id="{DAF7721B-92F3-10FF-5A89-459D1C6BA969}"/>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483" smtClean="0">
                <a:solidFill>
                  <a:schemeClr val="bg1"/>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483" dirty="0">
              <a:solidFill>
                <a:schemeClr val="bg1"/>
              </a:solidFill>
              <a:latin typeface="Aptos Light" panose="020B0004020202020204" pitchFamily="34" charset="0"/>
              <a:ea typeface="Aptos" panose="02000000000000000000" pitchFamily="2" charset="0"/>
              <a:cs typeface="Times New Roman" panose="02020603050405020304" pitchFamily="18" charset="0"/>
            </a:endParaRPr>
          </a:p>
        </p:txBody>
      </p:sp>
    </p:spTree>
    <p:extLst>
      <p:ext uri="{BB962C8B-B14F-4D97-AF65-F5344CB8AC3E}">
        <p14:creationId xmlns:p14="http://schemas.microsoft.com/office/powerpoint/2010/main" val="98436380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44753CB-6476-BF2C-3CDC-FAB102C713EC}"/>
              </a:ext>
            </a:extLst>
          </p:cNvPr>
          <p:cNvSpPr>
            <a:spLocks noGrp="1"/>
          </p:cNvSpPr>
          <p:nvPr>
            <p:ph type="title"/>
          </p:nvPr>
        </p:nvSpPr>
        <p:spPr>
          <a:xfrm>
            <a:off x="781444" y="2278904"/>
            <a:ext cx="28538044" cy="2766192"/>
          </a:xfrm>
          <a:prstGeom prst="rect">
            <a:avLst/>
          </a:prstGeom>
        </p:spPr>
        <p:txBody>
          <a:bodyPr vert="horz" wrap="square" lIns="0" tIns="0" rIns="0" bIns="0" rtlCol="0" anchor="t" anchorCtr="0">
            <a:noAutofit/>
          </a:bodyPr>
          <a:lstStyle/>
          <a:p>
            <a:r>
              <a:rPr lang="en-US" dirty="0"/>
              <a:t>Click to edit Master title style</a:t>
            </a:r>
          </a:p>
        </p:txBody>
      </p:sp>
      <p:sp>
        <p:nvSpPr>
          <p:cNvPr id="3" name="Text Placeholder 2">
            <a:extLst>
              <a:ext uri="{FF2B5EF4-FFF2-40B4-BE49-F238E27FC236}">
                <a16:creationId xmlns:a16="http://schemas.microsoft.com/office/drawing/2014/main" id="{77933DD6-9940-13F2-ECB0-187773310927}"/>
              </a:ext>
            </a:extLst>
          </p:cNvPr>
          <p:cNvSpPr>
            <a:spLocks noGrp="1"/>
          </p:cNvSpPr>
          <p:nvPr>
            <p:ph type="body" idx="1"/>
          </p:nvPr>
        </p:nvSpPr>
        <p:spPr>
          <a:xfrm>
            <a:off x="781444" y="11344159"/>
            <a:ext cx="28538044" cy="250940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0" name="Rectangle 6">
            <a:extLst>
              <a:ext uri="{FF2B5EF4-FFF2-40B4-BE49-F238E27FC236}">
                <a16:creationId xmlns:a16="http://schemas.microsoft.com/office/drawing/2014/main" id="{25FC33D5-6A3D-626E-929B-EDEF84A7F09B}"/>
              </a:ext>
            </a:extLst>
          </p:cNvPr>
          <p:cNvSpPr>
            <a:spLocks noChangeArrowheads="1"/>
          </p:cNvSpPr>
          <p:nvPr userDrawn="1"/>
        </p:nvSpPr>
        <p:spPr bwMode="auto">
          <a:xfrm flipH="1">
            <a:off x="28623196" y="41048990"/>
            <a:ext cx="696293" cy="951195"/>
          </a:xfrm>
          <a:prstGeom prst="rect">
            <a:avLst/>
          </a:prstGeom>
          <a:noFill/>
          <a:ln w="9525">
            <a:noFill/>
            <a:miter lim="800000"/>
            <a:headEnd/>
            <a:tailEnd/>
          </a:ln>
          <a:effectLst/>
        </p:spPr>
        <p:txBody>
          <a:bodyPr lIns="0" tIns="0" rIns="0" bIns="0"/>
          <a:lstStyle/>
          <a:p>
            <a:pPr algn="ctr" defTabSz="429670">
              <a:lnSpc>
                <a:spcPct val="90000"/>
              </a:lnSpc>
              <a:tabLst>
                <a:tab pos="571579" algn="l"/>
              </a:tabLst>
              <a:defRPr/>
            </a:pPr>
            <a:fld id="{040BB257-551A-4736-B50F-DCF1BA034C06}" type="slidenum">
              <a:rPr lang="en-US" sz="2732" b="1" i="0" smtClean="0">
                <a:solidFill>
                  <a:schemeClr val="bg2"/>
                </a:solidFill>
                <a:latin typeface="Aptos Light" panose="020B0004020202020204" pitchFamily="34" charset="0"/>
                <a:ea typeface="Aptos" panose="02000000000000000000" pitchFamily="2" charset="0"/>
                <a:cs typeface="Times New Roman" panose="02020603050405020304" pitchFamily="18" charset="0"/>
              </a:rPr>
              <a:pPr algn="ctr" defTabSz="429670">
                <a:lnSpc>
                  <a:spcPct val="90000"/>
                </a:lnSpc>
                <a:tabLst>
                  <a:tab pos="571579" algn="l"/>
                </a:tabLst>
                <a:defRPr/>
              </a:pPr>
              <a:t>‹#›</a:t>
            </a:fld>
            <a:endParaRPr lang="en-US" sz="2732" b="1" i="0" dirty="0">
              <a:solidFill>
                <a:schemeClr val="bg2"/>
              </a:solidFill>
              <a:latin typeface="Aptos Light" panose="020B0004020202020204" pitchFamily="34" charset="0"/>
              <a:ea typeface="Aptos" panose="02000000000000000000" pitchFamily="2" charset="0"/>
              <a:cs typeface="Times New Roman" panose="02020603050405020304" pitchFamily="18" charset="0"/>
            </a:endParaRPr>
          </a:p>
        </p:txBody>
      </p:sp>
      <p:sp>
        <p:nvSpPr>
          <p:cNvPr id="41" name="Rectangle 256">
            <a:extLst>
              <a:ext uri="{FF2B5EF4-FFF2-40B4-BE49-F238E27FC236}">
                <a16:creationId xmlns:a16="http://schemas.microsoft.com/office/drawing/2014/main" id="{DF5E4726-94A1-FED7-677B-96B372546603}"/>
              </a:ext>
            </a:extLst>
          </p:cNvPr>
          <p:cNvSpPr txBox="1">
            <a:spLocks noChangeArrowheads="1"/>
          </p:cNvSpPr>
          <p:nvPr userDrawn="1"/>
        </p:nvSpPr>
        <p:spPr>
          <a:xfrm>
            <a:off x="18871013" y="41048990"/>
            <a:ext cx="9587151" cy="951195"/>
          </a:xfrm>
          <a:prstGeom prst="rect">
            <a:avLst/>
          </a:prstGeom>
          <a:ln/>
        </p:spPr>
        <p:txBody>
          <a:bodyPr anchor="ctr"/>
          <a:lstStyle/>
          <a:p>
            <a:pPr algn="r"/>
            <a:r>
              <a:rPr lang="en-US" sz="2483" dirty="0">
                <a:solidFill>
                  <a:schemeClr val="bg2"/>
                </a:solidFill>
                <a:latin typeface="Aptos Light" panose="020B0004020202020204" pitchFamily="34" charset="0"/>
                <a:ea typeface="Aptos" panose="02000000000000000000" pitchFamily="2" charset="0"/>
                <a:cs typeface="Arial" pitchFamily="34" charset="0"/>
              </a:rPr>
              <a:t> </a:t>
            </a:r>
          </a:p>
        </p:txBody>
      </p:sp>
      <p:pic>
        <p:nvPicPr>
          <p:cNvPr id="4" name="Graphic 3">
            <a:extLst>
              <a:ext uri="{FF2B5EF4-FFF2-40B4-BE49-F238E27FC236}">
                <a16:creationId xmlns:a16="http://schemas.microsoft.com/office/drawing/2014/main" id="{54E8AFC4-0CE6-E93B-9E8C-DB368BD3C3DA}"/>
              </a:ext>
            </a:extLst>
          </p:cNvPr>
          <p:cNvPicPr>
            <a:picLocks noChangeAspect="1"/>
          </p:cNvPicPr>
          <p:nvPr userDrawn="1"/>
        </p:nvPicPr>
        <p:blipFill>
          <a:blip r:embed="rId33">
            <a:extLst>
              <a:ext uri="{96DAC541-7B7A-43D3-8B79-37D633B846F1}">
                <asvg:svgBlip xmlns:asvg="http://schemas.microsoft.com/office/drawing/2016/SVG/main" r:embed="rId34"/>
              </a:ext>
            </a:extLst>
          </a:blip>
          <a:stretch>
            <a:fillRect/>
          </a:stretch>
        </p:blipFill>
        <p:spPr>
          <a:xfrm>
            <a:off x="781447" y="40143777"/>
            <a:ext cx="2952499" cy="1783952"/>
          </a:xfrm>
          <a:prstGeom prst="rect">
            <a:avLst/>
          </a:prstGeom>
        </p:spPr>
      </p:pic>
    </p:spTree>
    <p:extLst>
      <p:ext uri="{BB962C8B-B14F-4D97-AF65-F5344CB8AC3E}">
        <p14:creationId xmlns:p14="http://schemas.microsoft.com/office/powerpoint/2010/main" val="345397043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Lst>
  <p:hf hdr="0" dt="0"/>
  <p:txStyles>
    <p:titleStyle>
      <a:lvl1pPr algn="l" defTabSz="2270543" rtl="0" eaLnBrk="1" latinLnBrk="0" hangingPunct="1">
        <a:lnSpc>
          <a:spcPct val="90000"/>
        </a:lnSpc>
        <a:spcBef>
          <a:spcPct val="0"/>
        </a:spcBef>
        <a:buNone/>
        <a:defRPr sz="7946" b="1" i="0" kern="1200">
          <a:solidFill>
            <a:schemeClr val="tx1"/>
          </a:solidFill>
          <a:latin typeface="+mj-lt"/>
          <a:ea typeface="Aptos" panose="02000000000000000000" pitchFamily="2" charset="0"/>
          <a:cs typeface="+mj-cs"/>
        </a:defRPr>
      </a:lvl1pPr>
    </p:titleStyle>
    <p:bodyStyle>
      <a:lvl1pPr marL="0" indent="0" algn="l" defTabSz="2270543" rtl="0" eaLnBrk="1" latinLnBrk="0" hangingPunct="1">
        <a:lnSpc>
          <a:spcPct val="90000"/>
        </a:lnSpc>
        <a:spcBef>
          <a:spcPts val="2980"/>
        </a:spcBef>
        <a:spcAft>
          <a:spcPts val="149"/>
        </a:spcAft>
        <a:buFont typeface="Arial" panose="020B0604020202020204" pitchFamily="34" charset="0"/>
        <a:buNone/>
        <a:defRPr sz="5463" b="0" i="0" kern="1200">
          <a:solidFill>
            <a:schemeClr val="tx1"/>
          </a:solidFill>
          <a:latin typeface="Aptos Light" panose="020B0004020202020204" pitchFamily="34" charset="0"/>
          <a:ea typeface="Aptos" panose="02000000000000000000" pitchFamily="2" charset="0"/>
          <a:cs typeface="+mn-cs"/>
        </a:defRPr>
      </a:lvl1pPr>
      <a:lvl2pPr marL="1702908" indent="-567636" algn="l" defTabSz="2270543" rtl="0" eaLnBrk="1" latinLnBrk="0" hangingPunct="1">
        <a:lnSpc>
          <a:spcPct val="90000"/>
        </a:lnSpc>
        <a:spcBef>
          <a:spcPts val="2980"/>
        </a:spcBef>
        <a:spcAft>
          <a:spcPts val="149"/>
        </a:spcAft>
        <a:buFont typeface="Arial" panose="020B0604020202020204" pitchFamily="34" charset="0"/>
        <a:buChar char="•"/>
        <a:defRPr sz="4470" b="0" i="0" kern="1200">
          <a:solidFill>
            <a:schemeClr val="tx1"/>
          </a:solidFill>
          <a:latin typeface="Aptos Light" panose="020B0004020202020204" pitchFamily="34" charset="0"/>
          <a:ea typeface="Aptos" panose="02000000000000000000" pitchFamily="2" charset="0"/>
          <a:cs typeface="+mn-cs"/>
        </a:defRPr>
      </a:lvl2pPr>
      <a:lvl3pPr marL="2838180" indent="-567636" algn="l" defTabSz="2270543" rtl="0" eaLnBrk="1" latinLnBrk="0" hangingPunct="1">
        <a:lnSpc>
          <a:spcPct val="90000"/>
        </a:lnSpc>
        <a:spcBef>
          <a:spcPts val="2980"/>
        </a:spcBef>
        <a:spcAft>
          <a:spcPts val="149"/>
        </a:spcAft>
        <a:buFont typeface="Arial" panose="020B0604020202020204" pitchFamily="34" charset="0"/>
        <a:buChar char="•"/>
        <a:defRPr sz="3973" b="0" i="0" kern="1200">
          <a:solidFill>
            <a:schemeClr val="tx1"/>
          </a:solidFill>
          <a:latin typeface="Aptos Light" panose="020B0004020202020204" pitchFamily="34" charset="0"/>
          <a:ea typeface="Aptos" panose="02000000000000000000" pitchFamily="2" charset="0"/>
          <a:cs typeface="+mn-cs"/>
        </a:defRPr>
      </a:lvl3pPr>
      <a:lvl4pPr marL="3973452" indent="-567636" algn="l" defTabSz="2270543" rtl="0" eaLnBrk="1" latinLnBrk="0" hangingPunct="1">
        <a:lnSpc>
          <a:spcPct val="90000"/>
        </a:lnSpc>
        <a:spcBef>
          <a:spcPts val="2980"/>
        </a:spcBef>
        <a:spcAft>
          <a:spcPts val="149"/>
        </a:spcAft>
        <a:buFont typeface="Arial" panose="020B0604020202020204" pitchFamily="34" charset="0"/>
        <a:buChar char="•"/>
        <a:defRPr sz="3973" b="0" i="0" kern="1200">
          <a:solidFill>
            <a:schemeClr val="tx1"/>
          </a:solidFill>
          <a:latin typeface="Aptos Light" panose="020B0004020202020204" pitchFamily="34" charset="0"/>
          <a:ea typeface="Aptos" panose="02000000000000000000" pitchFamily="2" charset="0"/>
          <a:cs typeface="+mn-cs"/>
        </a:defRPr>
      </a:lvl4pPr>
      <a:lvl5pPr marL="5108723" indent="-567636" algn="l" defTabSz="2270543" rtl="0" eaLnBrk="1" latinLnBrk="0" hangingPunct="1">
        <a:lnSpc>
          <a:spcPct val="90000"/>
        </a:lnSpc>
        <a:spcBef>
          <a:spcPts val="2980"/>
        </a:spcBef>
        <a:spcAft>
          <a:spcPts val="149"/>
        </a:spcAft>
        <a:buFont typeface="Arial" panose="020B0604020202020204" pitchFamily="34" charset="0"/>
        <a:buChar char="•"/>
        <a:defRPr sz="3973" b="0" i="0" kern="1200">
          <a:solidFill>
            <a:schemeClr val="tx1"/>
          </a:solidFill>
          <a:latin typeface="Aptos Light" panose="020B0004020202020204" pitchFamily="34" charset="0"/>
          <a:ea typeface="Aptos" panose="02000000000000000000" pitchFamily="2" charset="0"/>
          <a:cs typeface="+mn-cs"/>
        </a:defRPr>
      </a:lvl5pPr>
      <a:lvl6pPr marL="6243995" indent="-567636" algn="l" defTabSz="2270543" rtl="0" eaLnBrk="1" latinLnBrk="0" hangingPunct="1">
        <a:lnSpc>
          <a:spcPct val="90000"/>
        </a:lnSpc>
        <a:spcBef>
          <a:spcPts val="1241"/>
        </a:spcBef>
        <a:buFont typeface="Arial" panose="020B0604020202020204" pitchFamily="34" charset="0"/>
        <a:buChar char="•"/>
        <a:defRPr sz="4470" kern="1200">
          <a:solidFill>
            <a:schemeClr val="tx1"/>
          </a:solidFill>
          <a:latin typeface="+mn-lt"/>
          <a:ea typeface="+mn-ea"/>
          <a:cs typeface="+mn-cs"/>
        </a:defRPr>
      </a:lvl6pPr>
      <a:lvl7pPr marL="7379267" indent="-567636" algn="l" defTabSz="2270543" rtl="0" eaLnBrk="1" latinLnBrk="0" hangingPunct="1">
        <a:lnSpc>
          <a:spcPct val="90000"/>
        </a:lnSpc>
        <a:spcBef>
          <a:spcPts val="1241"/>
        </a:spcBef>
        <a:buFont typeface="Arial" panose="020B0604020202020204" pitchFamily="34" charset="0"/>
        <a:buChar char="•"/>
        <a:defRPr sz="4470" kern="1200">
          <a:solidFill>
            <a:schemeClr val="tx1"/>
          </a:solidFill>
          <a:latin typeface="+mn-lt"/>
          <a:ea typeface="+mn-ea"/>
          <a:cs typeface="+mn-cs"/>
        </a:defRPr>
      </a:lvl7pPr>
      <a:lvl8pPr marL="8514538" indent="-567636" algn="l" defTabSz="2270543" rtl="0" eaLnBrk="1" latinLnBrk="0" hangingPunct="1">
        <a:lnSpc>
          <a:spcPct val="90000"/>
        </a:lnSpc>
        <a:spcBef>
          <a:spcPts val="1241"/>
        </a:spcBef>
        <a:buFont typeface="Arial" panose="020B0604020202020204" pitchFamily="34" charset="0"/>
        <a:buChar char="•"/>
        <a:defRPr sz="4470" kern="1200">
          <a:solidFill>
            <a:schemeClr val="tx1"/>
          </a:solidFill>
          <a:latin typeface="+mn-lt"/>
          <a:ea typeface="+mn-ea"/>
          <a:cs typeface="+mn-cs"/>
        </a:defRPr>
      </a:lvl8pPr>
      <a:lvl9pPr marL="9649810" indent="-567636" algn="l" defTabSz="2270543" rtl="0" eaLnBrk="1" latinLnBrk="0" hangingPunct="1">
        <a:lnSpc>
          <a:spcPct val="90000"/>
        </a:lnSpc>
        <a:spcBef>
          <a:spcPts val="1241"/>
        </a:spcBef>
        <a:buFont typeface="Arial" panose="020B0604020202020204" pitchFamily="34" charset="0"/>
        <a:buChar char="•"/>
        <a:defRPr sz="4470" kern="1200">
          <a:solidFill>
            <a:schemeClr val="tx1"/>
          </a:solidFill>
          <a:latin typeface="+mn-lt"/>
          <a:ea typeface="+mn-ea"/>
          <a:cs typeface="+mn-cs"/>
        </a:defRPr>
      </a:lvl9pPr>
    </p:bodyStyle>
    <p:otherStyle>
      <a:defPPr>
        <a:defRPr lang="en-US"/>
      </a:defPPr>
      <a:lvl1pPr marL="0" algn="l" defTabSz="2270543" rtl="0" eaLnBrk="1" latinLnBrk="0" hangingPunct="1">
        <a:defRPr sz="4470" kern="1200">
          <a:solidFill>
            <a:schemeClr val="tx1"/>
          </a:solidFill>
          <a:latin typeface="+mn-lt"/>
          <a:ea typeface="+mn-ea"/>
          <a:cs typeface="+mn-cs"/>
        </a:defRPr>
      </a:lvl1pPr>
      <a:lvl2pPr marL="1135272" algn="l" defTabSz="2270543" rtl="0" eaLnBrk="1" latinLnBrk="0" hangingPunct="1">
        <a:defRPr sz="4470" kern="1200">
          <a:solidFill>
            <a:schemeClr val="tx1"/>
          </a:solidFill>
          <a:latin typeface="+mn-lt"/>
          <a:ea typeface="+mn-ea"/>
          <a:cs typeface="+mn-cs"/>
        </a:defRPr>
      </a:lvl2pPr>
      <a:lvl3pPr marL="2270543" algn="l" defTabSz="2270543" rtl="0" eaLnBrk="1" latinLnBrk="0" hangingPunct="1">
        <a:defRPr sz="4470" kern="1200">
          <a:solidFill>
            <a:schemeClr val="tx1"/>
          </a:solidFill>
          <a:latin typeface="+mn-lt"/>
          <a:ea typeface="+mn-ea"/>
          <a:cs typeface="+mn-cs"/>
        </a:defRPr>
      </a:lvl3pPr>
      <a:lvl4pPr marL="3405815" algn="l" defTabSz="2270543" rtl="0" eaLnBrk="1" latinLnBrk="0" hangingPunct="1">
        <a:defRPr sz="4470" kern="1200">
          <a:solidFill>
            <a:schemeClr val="tx1"/>
          </a:solidFill>
          <a:latin typeface="+mn-lt"/>
          <a:ea typeface="+mn-ea"/>
          <a:cs typeface="+mn-cs"/>
        </a:defRPr>
      </a:lvl4pPr>
      <a:lvl5pPr marL="4541087" algn="l" defTabSz="2270543" rtl="0" eaLnBrk="1" latinLnBrk="0" hangingPunct="1">
        <a:defRPr sz="4470" kern="1200">
          <a:solidFill>
            <a:schemeClr val="tx1"/>
          </a:solidFill>
          <a:latin typeface="+mn-lt"/>
          <a:ea typeface="+mn-ea"/>
          <a:cs typeface="+mn-cs"/>
        </a:defRPr>
      </a:lvl5pPr>
      <a:lvl6pPr marL="5676359" algn="l" defTabSz="2270543" rtl="0" eaLnBrk="1" latinLnBrk="0" hangingPunct="1">
        <a:defRPr sz="4470" kern="1200">
          <a:solidFill>
            <a:schemeClr val="tx1"/>
          </a:solidFill>
          <a:latin typeface="+mn-lt"/>
          <a:ea typeface="+mn-ea"/>
          <a:cs typeface="+mn-cs"/>
        </a:defRPr>
      </a:lvl6pPr>
      <a:lvl7pPr marL="6811630" algn="l" defTabSz="2270543" rtl="0" eaLnBrk="1" latinLnBrk="0" hangingPunct="1">
        <a:defRPr sz="4470" kern="1200">
          <a:solidFill>
            <a:schemeClr val="tx1"/>
          </a:solidFill>
          <a:latin typeface="+mn-lt"/>
          <a:ea typeface="+mn-ea"/>
          <a:cs typeface="+mn-cs"/>
        </a:defRPr>
      </a:lvl7pPr>
      <a:lvl8pPr marL="7946902" algn="l" defTabSz="2270543" rtl="0" eaLnBrk="1" latinLnBrk="0" hangingPunct="1">
        <a:defRPr sz="4470" kern="1200">
          <a:solidFill>
            <a:schemeClr val="tx1"/>
          </a:solidFill>
          <a:latin typeface="+mn-lt"/>
          <a:ea typeface="+mn-ea"/>
          <a:cs typeface="+mn-cs"/>
        </a:defRPr>
      </a:lvl8pPr>
      <a:lvl9pPr marL="9082174" algn="l" defTabSz="2270543" rtl="0" eaLnBrk="1" latinLnBrk="0" hangingPunct="1">
        <a:defRPr sz="447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3479">
          <p15:clr>
            <a:srgbClr val="F26B43"/>
          </p15:clr>
        </p15:guide>
        <p15:guide id="2" pos="9533">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17.emf"/><Relationship Id="rId13" Type="http://schemas.openxmlformats.org/officeDocument/2006/relationships/image" Target="../media/image22.png"/><Relationship Id="rId18" Type="http://schemas.openxmlformats.org/officeDocument/2006/relationships/image" Target="../media/image27.png"/><Relationship Id="rId26" Type="http://schemas.openxmlformats.org/officeDocument/2006/relationships/image" Target="../media/image35.jpeg"/><Relationship Id="rId3" Type="http://schemas.openxmlformats.org/officeDocument/2006/relationships/image" Target="../media/image12.emf"/><Relationship Id="rId21" Type="http://schemas.openxmlformats.org/officeDocument/2006/relationships/image" Target="../media/image30.png"/><Relationship Id="rId7" Type="http://schemas.openxmlformats.org/officeDocument/2006/relationships/image" Target="../media/image16.emf"/><Relationship Id="rId12" Type="http://schemas.openxmlformats.org/officeDocument/2006/relationships/image" Target="../media/image21.jpg"/><Relationship Id="rId17" Type="http://schemas.openxmlformats.org/officeDocument/2006/relationships/image" Target="../media/image26.png"/><Relationship Id="rId25" Type="http://schemas.openxmlformats.org/officeDocument/2006/relationships/image" Target="../media/image34.jpeg"/><Relationship Id="rId2" Type="http://schemas.microsoft.com/office/2018/10/relationships/comments" Target="../comments/modernComment_7FFFF6FF_20BAF208.xml"/><Relationship Id="rId16" Type="http://schemas.openxmlformats.org/officeDocument/2006/relationships/image" Target="../media/image25.png"/><Relationship Id="rId20" Type="http://schemas.openxmlformats.org/officeDocument/2006/relationships/image" Target="../media/image29.png"/><Relationship Id="rId29" Type="http://schemas.openxmlformats.org/officeDocument/2006/relationships/image" Target="../media/image38.png"/><Relationship Id="rId1" Type="http://schemas.openxmlformats.org/officeDocument/2006/relationships/slideLayout" Target="../slideLayouts/slideLayout6.xml"/><Relationship Id="rId6" Type="http://schemas.openxmlformats.org/officeDocument/2006/relationships/image" Target="../media/image15.png"/><Relationship Id="rId11" Type="http://schemas.openxmlformats.org/officeDocument/2006/relationships/image" Target="../media/image20.emf"/><Relationship Id="rId24" Type="http://schemas.openxmlformats.org/officeDocument/2006/relationships/image" Target="../media/image33.png"/><Relationship Id="rId5" Type="http://schemas.openxmlformats.org/officeDocument/2006/relationships/image" Target="../media/image14.png"/><Relationship Id="rId15" Type="http://schemas.openxmlformats.org/officeDocument/2006/relationships/image" Target="../media/image24.png"/><Relationship Id="rId23" Type="http://schemas.openxmlformats.org/officeDocument/2006/relationships/image" Target="../media/image32.png"/><Relationship Id="rId28" Type="http://schemas.openxmlformats.org/officeDocument/2006/relationships/image" Target="../media/image37.jpeg"/><Relationship Id="rId10" Type="http://schemas.openxmlformats.org/officeDocument/2006/relationships/image" Target="../media/image19.emf"/><Relationship Id="rId19" Type="http://schemas.openxmlformats.org/officeDocument/2006/relationships/image" Target="../media/image28.png"/><Relationship Id="rId31" Type="http://schemas.openxmlformats.org/officeDocument/2006/relationships/image" Target="../media/image40.png"/><Relationship Id="rId4" Type="http://schemas.openxmlformats.org/officeDocument/2006/relationships/image" Target="../media/image13.png"/><Relationship Id="rId9" Type="http://schemas.openxmlformats.org/officeDocument/2006/relationships/image" Target="../media/image18.emf"/><Relationship Id="rId14" Type="http://schemas.openxmlformats.org/officeDocument/2006/relationships/image" Target="../media/image23.svg"/><Relationship Id="rId22" Type="http://schemas.openxmlformats.org/officeDocument/2006/relationships/image" Target="../media/image31.png"/><Relationship Id="rId27" Type="http://schemas.openxmlformats.org/officeDocument/2006/relationships/image" Target="../media/image36.jpeg"/><Relationship Id="rId30" Type="http://schemas.openxmlformats.org/officeDocument/2006/relationships/image" Target="../media/image39.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9" name="Picture 28" descr="P651#yIS2">
            <a:extLst>
              <a:ext uri="{FF2B5EF4-FFF2-40B4-BE49-F238E27FC236}">
                <a16:creationId xmlns:a16="http://schemas.microsoft.com/office/drawing/2014/main" id="{F8337B47-2F4E-F291-3C26-7D7918343E9F}"/>
              </a:ext>
            </a:extLst>
          </p:cNvPr>
          <p:cNvPicPr>
            <a:picLocks noChangeAspect="1"/>
          </p:cNvPicPr>
          <p:nvPr/>
        </p:nvPicPr>
        <p:blipFill>
          <a:blip r:embed="rId3"/>
          <a:stretch>
            <a:fillRect/>
          </a:stretch>
        </p:blipFill>
        <p:spPr>
          <a:xfrm>
            <a:off x="9117140" y="31497705"/>
            <a:ext cx="2972462" cy="2205846"/>
          </a:xfrm>
          <a:prstGeom prst="rect">
            <a:avLst/>
          </a:prstGeom>
        </p:spPr>
      </p:pic>
      <p:sp>
        <p:nvSpPr>
          <p:cNvPr id="2" name="Title 1">
            <a:extLst>
              <a:ext uri="{FF2B5EF4-FFF2-40B4-BE49-F238E27FC236}">
                <a16:creationId xmlns:a16="http://schemas.microsoft.com/office/drawing/2014/main" id="{27E2A9D8-47CC-241E-B087-E623BB68E2B5}"/>
              </a:ext>
            </a:extLst>
          </p:cNvPr>
          <p:cNvSpPr>
            <a:spLocks noGrp="1"/>
          </p:cNvSpPr>
          <p:nvPr>
            <p:ph type="title"/>
          </p:nvPr>
        </p:nvSpPr>
        <p:spPr>
          <a:xfrm>
            <a:off x="782014" y="845183"/>
            <a:ext cx="28536911" cy="2734921"/>
          </a:xfrm>
        </p:spPr>
        <p:txBody>
          <a:bodyPr/>
          <a:lstStyle/>
          <a:p>
            <a:r>
              <a:rPr lang="en-US" dirty="0">
                <a:solidFill>
                  <a:srgbClr val="00662C"/>
                </a:solidFill>
              </a:rPr>
              <a:t>The Proton Beam Transport Line for the Second Target Station (STS) at the Spallation Neutron Source (SNS)</a:t>
            </a:r>
            <a:br>
              <a:rPr lang="en-US" dirty="0"/>
            </a:br>
            <a:r>
              <a:rPr lang="en-US" sz="3200" dirty="0">
                <a:solidFill>
                  <a:srgbClr val="00662C"/>
                </a:solidFill>
              </a:rPr>
              <a:t>Michael Allitt, Larry Boyd, Austin Chaires, James McLaurin, Alex Baron, Andrei Shishlo, Moira Wedekind, Emily Wozinski</a:t>
            </a:r>
          </a:p>
        </p:txBody>
      </p:sp>
      <p:pic>
        <p:nvPicPr>
          <p:cNvPr id="4" name="Picture 3">
            <a:extLst>
              <a:ext uri="{FF2B5EF4-FFF2-40B4-BE49-F238E27FC236}">
                <a16:creationId xmlns:a16="http://schemas.microsoft.com/office/drawing/2014/main" id="{85EE662E-1476-CF96-5B04-05F4E2BF1AD2}"/>
              </a:ext>
            </a:extLst>
          </p:cNvPr>
          <p:cNvPicPr>
            <a:picLocks noChangeAspect="1"/>
          </p:cNvPicPr>
          <p:nvPr/>
        </p:nvPicPr>
        <p:blipFill>
          <a:blip r:embed="rId4"/>
          <a:stretch>
            <a:fillRect/>
          </a:stretch>
        </p:blipFill>
        <p:spPr>
          <a:xfrm>
            <a:off x="21224501" y="1850407"/>
            <a:ext cx="7320679" cy="1221208"/>
          </a:xfrm>
          <a:prstGeom prst="rect">
            <a:avLst/>
          </a:prstGeom>
        </p:spPr>
      </p:pic>
      <p:pic>
        <p:nvPicPr>
          <p:cNvPr id="6" name="Picture 5">
            <a:extLst>
              <a:ext uri="{FF2B5EF4-FFF2-40B4-BE49-F238E27FC236}">
                <a16:creationId xmlns:a16="http://schemas.microsoft.com/office/drawing/2014/main" id="{C4314F84-5871-7D5C-0C91-D8693E5304ED}"/>
              </a:ext>
            </a:extLst>
          </p:cNvPr>
          <p:cNvPicPr>
            <a:picLocks noChangeAspect="1"/>
          </p:cNvPicPr>
          <p:nvPr/>
        </p:nvPicPr>
        <p:blipFill>
          <a:blip r:embed="rId5"/>
          <a:stretch>
            <a:fillRect/>
          </a:stretch>
        </p:blipFill>
        <p:spPr>
          <a:xfrm>
            <a:off x="782014" y="40623734"/>
            <a:ext cx="5582703" cy="1344707"/>
          </a:xfrm>
          <a:prstGeom prst="rect">
            <a:avLst/>
          </a:prstGeom>
        </p:spPr>
      </p:pic>
      <p:sp>
        <p:nvSpPr>
          <p:cNvPr id="7" name="TextBox 6">
            <a:extLst>
              <a:ext uri="{FF2B5EF4-FFF2-40B4-BE49-F238E27FC236}">
                <a16:creationId xmlns:a16="http://schemas.microsoft.com/office/drawing/2014/main" id="{6F336138-A84C-909E-C4EC-A3C6CE996EC6}"/>
              </a:ext>
            </a:extLst>
          </p:cNvPr>
          <p:cNvSpPr txBox="1"/>
          <p:nvPr/>
        </p:nvSpPr>
        <p:spPr>
          <a:xfrm>
            <a:off x="780948" y="9176589"/>
            <a:ext cx="9454324" cy="6186309"/>
          </a:xfrm>
          <a:prstGeom prst="rect">
            <a:avLst/>
          </a:prstGeom>
          <a:noFill/>
        </p:spPr>
        <p:txBody>
          <a:bodyPr wrap="square" rtlCol="0">
            <a:spAutoFit/>
          </a:bodyPr>
          <a:lstStyle/>
          <a:p>
            <a:pPr algn="just" defTabSz="3507036">
              <a:spcAft>
                <a:spcPts val="600"/>
              </a:spcAft>
            </a:pPr>
            <a:r>
              <a:rPr lang="en-US" sz="2400" b="1" dirty="0">
                <a:solidFill>
                  <a:srgbClr val="373A36"/>
                </a:solidFill>
                <a:latin typeface="Aptos"/>
              </a:rPr>
              <a:t>RTST Beamline Overview and Design Approach</a:t>
            </a:r>
          </a:p>
          <a:p>
            <a:pPr algn="just" defTabSz="3507036">
              <a:spcAft>
                <a:spcPts val="600"/>
              </a:spcAft>
            </a:pPr>
            <a:r>
              <a:rPr lang="en-US" dirty="0">
                <a:solidFill>
                  <a:srgbClr val="373A36"/>
                </a:solidFill>
                <a:latin typeface="Aptos"/>
              </a:rPr>
              <a:t>The Second Target Station (STS) Accelerator Systems (AS) is responsible for the design, procurement, and installation of the Ring to Second Target Station (RTST) beamline, which transports a 1.3 GeV proton beam from the existing Ring to Beam Transport (RTBT) beamline to the Second Target.</a:t>
            </a:r>
          </a:p>
          <a:p>
            <a:pPr algn="just" defTabSz="3507036">
              <a:spcAft>
                <a:spcPts val="600"/>
              </a:spcAft>
            </a:pPr>
            <a:r>
              <a:rPr lang="en-US" dirty="0">
                <a:solidFill>
                  <a:srgbClr val="373A36"/>
                </a:solidFill>
                <a:latin typeface="Aptos"/>
              </a:rPr>
              <a:t>Key RTST requirements include high reliability, minimal component and tunnel activation, and compatibility with existing systems. The RTBT beamline has operated reliably since 2006 with low activation, so the RTST design leverages the RTBT layout and 20 years of operational experience. Wherever practical, existing RTBT equipment designs are used, reducing spare management and design costs. New magnets are required only for beam extraction, designed at Fermi National Accelerator Laboratory (FNAL), while all other magnets, beam instrumentation, and the vacuum system follow proven RTBT designs. New magnet power supplies are required, as the original FTS supplies are no longer available.</a:t>
            </a:r>
          </a:p>
          <a:p>
            <a:pPr algn="just" defTabSz="3507036"/>
            <a:r>
              <a:rPr lang="en-US" dirty="0">
                <a:solidFill>
                  <a:srgbClr val="373A36"/>
                </a:solidFill>
                <a:latin typeface="Aptos"/>
              </a:rPr>
              <a:t>The RTST beamline has three main sections:</a:t>
            </a:r>
          </a:p>
          <a:p>
            <a:pPr algn="just" defTabSz="3507036">
              <a:spcAft>
                <a:spcPts val="600"/>
              </a:spcAft>
            </a:pPr>
            <a:r>
              <a:rPr lang="en-US" b="1" dirty="0">
                <a:solidFill>
                  <a:srgbClr val="373A36"/>
                </a:solidFill>
                <a:latin typeface="Aptos"/>
              </a:rPr>
              <a:t>RTBT extraction region </a:t>
            </a:r>
            <a:r>
              <a:rPr lang="en-US" dirty="0">
                <a:solidFill>
                  <a:srgbClr val="373A36"/>
                </a:solidFill>
                <a:latin typeface="Aptos"/>
              </a:rPr>
              <a:t>– incorporates new magnet designs to divert protons from the RTBT.</a:t>
            </a:r>
          </a:p>
          <a:p>
            <a:pPr algn="just" defTabSz="3507036">
              <a:spcAft>
                <a:spcPts val="600"/>
              </a:spcAft>
            </a:pPr>
            <a:r>
              <a:rPr lang="en-US" b="1" dirty="0">
                <a:solidFill>
                  <a:srgbClr val="373A36"/>
                </a:solidFill>
                <a:latin typeface="Aptos"/>
              </a:rPr>
              <a:t>RTST transport beamline </a:t>
            </a:r>
            <a:r>
              <a:rPr lang="en-US" dirty="0">
                <a:solidFill>
                  <a:srgbClr val="373A36"/>
                </a:solidFill>
                <a:latin typeface="Aptos"/>
              </a:rPr>
              <a:t>– carries the diverted protons to the Second Target.</a:t>
            </a:r>
          </a:p>
          <a:p>
            <a:pPr algn="just" defTabSz="3507036">
              <a:spcAft>
                <a:spcPts val="600"/>
              </a:spcAft>
            </a:pPr>
            <a:r>
              <a:rPr lang="en-US" b="1" dirty="0">
                <a:solidFill>
                  <a:srgbClr val="373A36"/>
                </a:solidFill>
                <a:latin typeface="Aptos"/>
              </a:rPr>
              <a:t>Final focusing region </a:t>
            </a:r>
            <a:r>
              <a:rPr lang="en-US" dirty="0">
                <a:solidFill>
                  <a:srgbClr val="373A36"/>
                </a:solidFill>
                <a:latin typeface="Aptos"/>
              </a:rPr>
              <a:t>– sets the beam spot size and shape at the target.</a:t>
            </a:r>
          </a:p>
          <a:p>
            <a:pPr algn="just" defTabSz="3507036">
              <a:spcAft>
                <a:spcPts val="600"/>
              </a:spcAft>
            </a:pPr>
            <a:r>
              <a:rPr lang="en-US" dirty="0">
                <a:solidFill>
                  <a:srgbClr val="373A36"/>
                </a:solidFill>
                <a:latin typeface="Aptos"/>
              </a:rPr>
              <a:t>Mechanically, the RTST begins at the gate valve separating the RTBT and RTST vacuum systems and ends at the interface with the Proton Beam Tube Assembly (PBTA), defining the full beam path from the RTBT to the Second Target.</a:t>
            </a:r>
          </a:p>
        </p:txBody>
      </p:sp>
      <p:sp>
        <p:nvSpPr>
          <p:cNvPr id="15" name="TextBox 14">
            <a:extLst>
              <a:ext uri="{FF2B5EF4-FFF2-40B4-BE49-F238E27FC236}">
                <a16:creationId xmlns:a16="http://schemas.microsoft.com/office/drawing/2014/main" id="{A5E0E727-6EB0-4C3B-58F6-E07DC2D35B89}"/>
              </a:ext>
            </a:extLst>
          </p:cNvPr>
          <p:cNvSpPr txBox="1"/>
          <p:nvPr/>
        </p:nvSpPr>
        <p:spPr>
          <a:xfrm>
            <a:off x="10860906" y="11249020"/>
            <a:ext cx="10307559" cy="3339376"/>
          </a:xfrm>
          <a:prstGeom prst="rect">
            <a:avLst/>
          </a:prstGeom>
          <a:noFill/>
        </p:spPr>
        <p:txBody>
          <a:bodyPr wrap="square" rtlCol="0">
            <a:spAutoFit/>
          </a:bodyPr>
          <a:lstStyle/>
          <a:p>
            <a:pPr defTabSz="3507036">
              <a:spcAft>
                <a:spcPts val="1200"/>
              </a:spcAft>
            </a:pPr>
            <a:r>
              <a:rPr lang="en-US" sz="2400" b="1" dirty="0">
                <a:solidFill>
                  <a:srgbClr val="373A36"/>
                </a:solidFill>
                <a:latin typeface="Aptos"/>
              </a:rPr>
              <a:t>RTST Extraction System Requirements and Operation</a:t>
            </a:r>
          </a:p>
          <a:p>
            <a:pPr algn="just" defTabSz="3507036"/>
            <a:r>
              <a:rPr lang="en-US" dirty="0">
                <a:solidFill>
                  <a:srgbClr val="373A36"/>
                </a:solidFill>
                <a:latin typeface="Aptos"/>
              </a:rPr>
              <a:t>The RTST extraction system is designed to meet two primary requirements:</a:t>
            </a:r>
          </a:p>
          <a:p>
            <a:pPr marL="342969" indent="-342969" algn="just" defTabSz="3507036">
              <a:spcBef>
                <a:spcPts val="600"/>
              </a:spcBef>
              <a:buFont typeface="+mj-lt"/>
              <a:buAutoNum type="arabicPeriod"/>
            </a:pPr>
            <a:r>
              <a:rPr lang="en-US" dirty="0">
                <a:solidFill>
                  <a:srgbClr val="373A36"/>
                </a:solidFill>
                <a:latin typeface="Aptos"/>
              </a:rPr>
              <a:t>Extract proton pulses from the RTBT at a rate of ≤ 15 Hz (S02-R002).</a:t>
            </a:r>
          </a:p>
          <a:p>
            <a:pPr marL="342969" indent="-342969" algn="just" defTabSz="3507036">
              <a:buFont typeface="+mj-lt"/>
              <a:buAutoNum type="arabicPeriod"/>
            </a:pPr>
            <a:r>
              <a:rPr lang="en-US" dirty="0">
                <a:solidFill>
                  <a:srgbClr val="373A36"/>
                </a:solidFill>
                <a:latin typeface="Aptos"/>
              </a:rPr>
              <a:t>Maintain a beam trajectory compatible with installation and maintenance access within the existing Stub from the Proton Power Upgrade (PPU) project (S02-R010).</a:t>
            </a:r>
          </a:p>
          <a:p>
            <a:pPr algn="just" defTabSz="3507036">
              <a:spcBef>
                <a:spcPts val="600"/>
              </a:spcBef>
            </a:pPr>
            <a:r>
              <a:rPr lang="en-US" dirty="0">
                <a:solidFill>
                  <a:srgbClr val="373A36"/>
                </a:solidFill>
                <a:latin typeface="Aptos"/>
              </a:rPr>
              <a:t>The system selects every fourth pulse from a 60 Hz proton source and directs it into the RTST beamline toward the second target. Each pulse has a width of ~660 ns. While the source operates at 60 Hz, the extraction system is active at 15 Hz, remaining inactive for three out of every four pulses.</a:t>
            </a:r>
          </a:p>
          <a:p>
            <a:pPr algn="just" defTabSz="3507036">
              <a:spcBef>
                <a:spcPts val="600"/>
              </a:spcBef>
            </a:pPr>
            <a:r>
              <a:rPr lang="en-US" dirty="0">
                <a:solidFill>
                  <a:srgbClr val="373A36"/>
                </a:solidFill>
                <a:latin typeface="Aptos"/>
              </a:rPr>
              <a:t>During beam tuning and commissioning, lower repetition rates are achieved by selectively blanking pulses using the beam scheduling software.</a:t>
            </a:r>
          </a:p>
        </p:txBody>
      </p:sp>
      <p:pic>
        <p:nvPicPr>
          <p:cNvPr id="16" name="Picture 15" descr="P685#yIS1">
            <a:extLst>
              <a:ext uri="{FF2B5EF4-FFF2-40B4-BE49-F238E27FC236}">
                <a16:creationId xmlns:a16="http://schemas.microsoft.com/office/drawing/2014/main" id="{8B387211-DCC7-1837-F041-8BD164555801}"/>
              </a:ext>
            </a:extLst>
          </p:cNvPr>
          <p:cNvPicPr>
            <a:picLocks noChangeAspect="1"/>
          </p:cNvPicPr>
          <p:nvPr/>
        </p:nvPicPr>
        <p:blipFill rotWithShape="1">
          <a:blip r:embed="rId6">
            <a:extLst>
              <a:ext uri="{28A0092B-C50C-407E-A947-70E740481C1C}">
                <a14:useLocalDpi xmlns:a14="http://schemas.microsoft.com/office/drawing/2010/main" val="0"/>
              </a:ext>
            </a:extLst>
          </a:blip>
          <a:srcRect l="1284" t="6062" r="1282" b="3871"/>
          <a:stretch/>
        </p:blipFill>
        <p:spPr bwMode="auto">
          <a:xfrm>
            <a:off x="10853703" y="14602282"/>
            <a:ext cx="7696847" cy="1504639"/>
          </a:xfrm>
          <a:prstGeom prst="rect">
            <a:avLst/>
          </a:prstGeom>
          <a:ln>
            <a:noFill/>
          </a:ln>
          <a:extLst>
            <a:ext uri="{53640926-AAD7-44D8-BBD7-CCE9431645EC}">
              <a14:shadowObscured xmlns:a14="http://schemas.microsoft.com/office/drawing/2010/main"/>
            </a:ext>
          </a:extLst>
        </p:spPr>
      </p:pic>
      <p:sp>
        <p:nvSpPr>
          <p:cNvPr id="9" name="TextBox 8">
            <a:extLst>
              <a:ext uri="{FF2B5EF4-FFF2-40B4-BE49-F238E27FC236}">
                <a16:creationId xmlns:a16="http://schemas.microsoft.com/office/drawing/2014/main" id="{98F1A70D-E3B3-F41B-84A0-C8724AA9AC18}"/>
              </a:ext>
            </a:extLst>
          </p:cNvPr>
          <p:cNvSpPr txBox="1"/>
          <p:nvPr/>
        </p:nvSpPr>
        <p:spPr>
          <a:xfrm>
            <a:off x="780948" y="28959547"/>
            <a:ext cx="8256149" cy="7142005"/>
          </a:xfrm>
          <a:prstGeom prst="rect">
            <a:avLst/>
          </a:prstGeom>
          <a:noFill/>
        </p:spPr>
        <p:txBody>
          <a:bodyPr wrap="square" rtlCol="0">
            <a:spAutoFit/>
          </a:bodyPr>
          <a:lstStyle/>
          <a:p>
            <a:pPr defTabSz="3507036">
              <a:spcAft>
                <a:spcPts val="600"/>
              </a:spcAft>
            </a:pPr>
            <a:r>
              <a:rPr lang="en-US" sz="2400" b="1" dirty="0">
                <a:solidFill>
                  <a:srgbClr val="373A36"/>
                </a:solidFill>
                <a:latin typeface="Aptos"/>
              </a:rPr>
              <a:t>Beam Optics Design and Simulation</a:t>
            </a:r>
          </a:p>
          <a:p>
            <a:pPr algn="just" defTabSz="3507036">
              <a:spcAft>
                <a:spcPts val="600"/>
              </a:spcAft>
            </a:pPr>
            <a:r>
              <a:rPr lang="en-US" dirty="0">
                <a:solidFill>
                  <a:srgbClr val="373A36"/>
                </a:solidFill>
                <a:latin typeface="Aptos"/>
              </a:rPr>
              <a:t>The optics design defines magnetic fields and magnet locations required to extract and transport the proton beam while minimizing beam loss. The model extends upstream to RTBT:QV07 and downstream through the final quadrupole, with particle tracking simulations performed from RTBT:QV07 to the target face. Scattering effects from the proton beam window (PBW) are not included in tracking and are instead treated in neutronics Monte Carlo N-Particle (MCNP) models within the TS scope. </a:t>
            </a:r>
          </a:p>
          <a:p>
            <a:pPr algn="just" defTabSz="3507036"/>
            <a:r>
              <a:rPr lang="en-US" dirty="0">
                <a:solidFill>
                  <a:srgbClr val="373A36"/>
                </a:solidFill>
                <a:latin typeface="Aptos"/>
              </a:rPr>
              <a:t>Beam dynamics simulations were carried out using PyORBIT, a Python-based version of the SNS-developed Orbit code, validated during the design and commissioning of the Spallation Neutron Source ring and transport lines. PyORBIT has been benchmarked against Orbit and other codes, with beam clearance predictions further verified during STS extraction vacuum system design to ensure sufficient spacing between the RTBT beam and vacuum chamber wall. </a:t>
            </a:r>
          </a:p>
          <a:p>
            <a:pPr algn="just" defTabSz="3507036">
              <a:spcBef>
                <a:spcPts val="600"/>
              </a:spcBef>
            </a:pPr>
            <a:r>
              <a:rPr lang="en-US" dirty="0">
                <a:solidFill>
                  <a:srgbClr val="373A36"/>
                </a:solidFill>
                <a:latin typeface="Aptos"/>
              </a:rPr>
              <a:t>The RTST beamline includes 15 dipole magnets and 56 quadrupole magnets to guide, steer, and focus the beam from extraction to target. The final four quadrupoles, located near the beamline end, shape and focus the beam spot on the target surface. Simulations indicate no beam loss and controlled horizontal and vertical beam sizes. </a:t>
            </a:r>
          </a:p>
          <a:p>
            <a:pPr algn="just" defTabSz="3507036">
              <a:spcBef>
                <a:spcPts val="600"/>
              </a:spcBef>
            </a:pPr>
            <a:r>
              <a:rPr lang="en-US" dirty="0">
                <a:solidFill>
                  <a:srgbClr val="373A36"/>
                </a:solidFill>
                <a:latin typeface="Aptos"/>
              </a:rPr>
              <a:t>Beam spot sizes within the required range of 60–90 cm² are achievable, as confirmed by simulations of 2D beam density distributions at both upper and lower bounds; smaller spot sizes are also possible. The optics model excludes PBW scattering effects, which are expected to reduce peak proton density by approximately 5%.</a:t>
            </a:r>
          </a:p>
        </p:txBody>
      </p:sp>
      <p:pic>
        <p:nvPicPr>
          <p:cNvPr id="10" name="Picture 9" descr="P655#yIS1">
            <a:extLst>
              <a:ext uri="{FF2B5EF4-FFF2-40B4-BE49-F238E27FC236}">
                <a16:creationId xmlns:a16="http://schemas.microsoft.com/office/drawing/2014/main" id="{B271C3A8-E8A8-92F9-A09E-8B051E316BCE}"/>
              </a:ext>
            </a:extLst>
          </p:cNvPr>
          <p:cNvPicPr>
            <a:picLocks noChangeAspect="1"/>
          </p:cNvPicPr>
          <p:nvPr/>
        </p:nvPicPr>
        <p:blipFill>
          <a:blip r:embed="rId7"/>
          <a:stretch>
            <a:fillRect/>
          </a:stretch>
        </p:blipFill>
        <p:spPr>
          <a:xfrm>
            <a:off x="9117140" y="33703551"/>
            <a:ext cx="3059653" cy="2270772"/>
          </a:xfrm>
          <a:prstGeom prst="rect">
            <a:avLst/>
          </a:prstGeom>
        </p:spPr>
      </p:pic>
      <p:grpSp>
        <p:nvGrpSpPr>
          <p:cNvPr id="2164" name="Group 2163">
            <a:extLst>
              <a:ext uri="{FF2B5EF4-FFF2-40B4-BE49-F238E27FC236}">
                <a16:creationId xmlns:a16="http://schemas.microsoft.com/office/drawing/2014/main" id="{8716A0FD-A3B2-3619-09C2-90E190A50F14}"/>
              </a:ext>
            </a:extLst>
          </p:cNvPr>
          <p:cNvGrpSpPr/>
          <p:nvPr/>
        </p:nvGrpSpPr>
        <p:grpSpPr>
          <a:xfrm>
            <a:off x="714273" y="36023205"/>
            <a:ext cx="11375330" cy="3389323"/>
            <a:chOff x="714273" y="36023205"/>
            <a:chExt cx="8434380" cy="2513056"/>
          </a:xfrm>
        </p:grpSpPr>
        <p:grpSp>
          <p:nvGrpSpPr>
            <p:cNvPr id="22" name="Group 21">
              <a:extLst>
                <a:ext uri="{FF2B5EF4-FFF2-40B4-BE49-F238E27FC236}">
                  <a16:creationId xmlns:a16="http://schemas.microsoft.com/office/drawing/2014/main" id="{4991EBEE-FC5E-075A-BDE4-FD70A0504CAD}"/>
                </a:ext>
              </a:extLst>
            </p:cNvPr>
            <p:cNvGrpSpPr/>
            <p:nvPr/>
          </p:nvGrpSpPr>
          <p:grpSpPr>
            <a:xfrm>
              <a:off x="6366487" y="36023205"/>
              <a:ext cx="2782166" cy="2419671"/>
              <a:chOff x="9678609" y="8857617"/>
              <a:chExt cx="3476857" cy="3023850"/>
            </a:xfrm>
          </p:grpSpPr>
          <p:pic>
            <p:nvPicPr>
              <p:cNvPr id="19" name="Picture 18" descr="P617#yIS1">
                <a:extLst>
                  <a:ext uri="{FF2B5EF4-FFF2-40B4-BE49-F238E27FC236}">
                    <a16:creationId xmlns:a16="http://schemas.microsoft.com/office/drawing/2014/main" id="{FABD6B80-2663-0164-3ECA-28FFD025EC24}"/>
                  </a:ext>
                </a:extLst>
              </p:cNvPr>
              <p:cNvPicPr>
                <a:picLocks noChangeAspect="1"/>
              </p:cNvPicPr>
              <p:nvPr/>
            </p:nvPicPr>
            <p:blipFill>
              <a:blip r:embed="rId8"/>
              <a:stretch>
                <a:fillRect/>
              </a:stretch>
            </p:blipFill>
            <p:spPr>
              <a:xfrm>
                <a:off x="9726034" y="8857617"/>
                <a:ext cx="3382010" cy="2500630"/>
              </a:xfrm>
              <a:prstGeom prst="rect">
                <a:avLst/>
              </a:prstGeom>
            </p:spPr>
          </p:pic>
          <p:sp>
            <p:nvSpPr>
              <p:cNvPr id="21" name="TextBox 20">
                <a:extLst>
                  <a:ext uri="{FF2B5EF4-FFF2-40B4-BE49-F238E27FC236}">
                    <a16:creationId xmlns:a16="http://schemas.microsoft.com/office/drawing/2014/main" id="{10C347D5-8BF4-22B0-1511-182CEFC9A620}"/>
                  </a:ext>
                </a:extLst>
              </p:cNvPr>
              <p:cNvSpPr txBox="1"/>
              <p:nvPr/>
            </p:nvSpPr>
            <p:spPr>
              <a:xfrm>
                <a:off x="9678609" y="11358247"/>
                <a:ext cx="3476857" cy="523220"/>
              </a:xfrm>
              <a:prstGeom prst="rect">
                <a:avLst/>
              </a:prstGeom>
              <a:noFill/>
            </p:spPr>
            <p:txBody>
              <a:bodyPr wrap="square" rtlCol="0">
                <a:spAutoFit/>
              </a:bodyPr>
              <a:lstStyle/>
              <a:p>
                <a:pPr algn="ctr" defTabSz="3507036"/>
                <a:r>
                  <a:rPr lang="en-US" sz="1400" dirty="0">
                    <a:solidFill>
                      <a:srgbClr val="373A36"/>
                    </a:solidFill>
                    <a:latin typeface="Aptos"/>
                  </a:rPr>
                  <a:t>2D Transverse Beam Density at RTBT:QV07 Entrance</a:t>
                </a:r>
              </a:p>
            </p:txBody>
          </p:sp>
        </p:grpSp>
        <p:pic>
          <p:nvPicPr>
            <p:cNvPr id="13" name="Picture 12" descr="P659#yIS1">
              <a:extLst>
                <a:ext uri="{FF2B5EF4-FFF2-40B4-BE49-F238E27FC236}">
                  <a16:creationId xmlns:a16="http://schemas.microsoft.com/office/drawing/2014/main" id="{D9B7A34B-8CA3-D221-62BF-26BA7145F4D3}"/>
                </a:ext>
              </a:extLst>
            </p:cNvPr>
            <p:cNvPicPr>
              <a:picLocks noChangeAspect="1"/>
            </p:cNvPicPr>
            <p:nvPr/>
          </p:nvPicPr>
          <p:blipFill>
            <a:blip r:embed="rId9"/>
            <a:stretch>
              <a:fillRect/>
            </a:stretch>
          </p:blipFill>
          <p:spPr>
            <a:xfrm>
              <a:off x="714273" y="36023205"/>
              <a:ext cx="2972462" cy="2205211"/>
            </a:xfrm>
            <a:prstGeom prst="rect">
              <a:avLst/>
            </a:prstGeom>
          </p:spPr>
        </p:pic>
        <p:pic>
          <p:nvPicPr>
            <p:cNvPr id="14" name="Picture 13" descr="P659#yIS2">
              <a:extLst>
                <a:ext uri="{FF2B5EF4-FFF2-40B4-BE49-F238E27FC236}">
                  <a16:creationId xmlns:a16="http://schemas.microsoft.com/office/drawing/2014/main" id="{3D0A6671-BC7D-9419-C5FD-F535CC220196}"/>
                </a:ext>
              </a:extLst>
            </p:cNvPr>
            <p:cNvPicPr>
              <a:picLocks noChangeAspect="1"/>
            </p:cNvPicPr>
            <p:nvPr/>
          </p:nvPicPr>
          <p:blipFill>
            <a:blip r:embed="rId10"/>
            <a:stretch>
              <a:fillRect/>
            </a:stretch>
          </p:blipFill>
          <p:spPr>
            <a:xfrm>
              <a:off x="3506690" y="36023205"/>
              <a:ext cx="2972462" cy="2205211"/>
            </a:xfrm>
            <a:prstGeom prst="rect">
              <a:avLst/>
            </a:prstGeom>
          </p:spPr>
        </p:pic>
        <p:sp>
          <p:nvSpPr>
            <p:cNvPr id="25" name="TextBox 24">
              <a:extLst>
                <a:ext uri="{FF2B5EF4-FFF2-40B4-BE49-F238E27FC236}">
                  <a16:creationId xmlns:a16="http://schemas.microsoft.com/office/drawing/2014/main" id="{DB6A876D-0E23-969F-4C0C-596FBEC3E9D8}"/>
                </a:ext>
              </a:extLst>
            </p:cNvPr>
            <p:cNvSpPr txBox="1"/>
            <p:nvPr/>
          </p:nvSpPr>
          <p:spPr>
            <a:xfrm>
              <a:off x="1879662" y="38228416"/>
              <a:ext cx="3614143" cy="307845"/>
            </a:xfrm>
            <a:prstGeom prst="rect">
              <a:avLst/>
            </a:prstGeom>
            <a:noFill/>
          </p:spPr>
          <p:txBody>
            <a:bodyPr wrap="square" rtlCol="0">
              <a:spAutoFit/>
            </a:bodyPr>
            <a:lstStyle/>
            <a:p>
              <a:pPr algn="ctr" defTabSz="3507036"/>
              <a:r>
                <a:rPr lang="en-US" sz="1400" dirty="0">
                  <a:solidFill>
                    <a:srgbClr val="373A36"/>
                  </a:solidFill>
                  <a:latin typeface="Aptos"/>
                </a:rPr>
                <a:t>Simulated Proton Beam Spot at Target Face</a:t>
              </a:r>
            </a:p>
          </p:txBody>
        </p:sp>
      </p:grpSp>
      <p:pic>
        <p:nvPicPr>
          <p:cNvPr id="28" name="Picture 27" descr="P651#yIS1">
            <a:extLst>
              <a:ext uri="{FF2B5EF4-FFF2-40B4-BE49-F238E27FC236}">
                <a16:creationId xmlns:a16="http://schemas.microsoft.com/office/drawing/2014/main" id="{4190E6BD-7C85-285E-26F7-DBE3A2BC9A81}"/>
              </a:ext>
            </a:extLst>
          </p:cNvPr>
          <p:cNvPicPr>
            <a:picLocks noChangeAspect="1"/>
          </p:cNvPicPr>
          <p:nvPr/>
        </p:nvPicPr>
        <p:blipFill>
          <a:blip r:embed="rId11"/>
          <a:stretch>
            <a:fillRect/>
          </a:stretch>
        </p:blipFill>
        <p:spPr>
          <a:xfrm>
            <a:off x="9117140" y="29291859"/>
            <a:ext cx="2972462" cy="2205846"/>
          </a:xfrm>
          <a:prstGeom prst="rect">
            <a:avLst/>
          </a:prstGeom>
        </p:spPr>
      </p:pic>
      <p:sp>
        <p:nvSpPr>
          <p:cNvPr id="2068" name="TextBox 2067">
            <a:extLst>
              <a:ext uri="{FF2B5EF4-FFF2-40B4-BE49-F238E27FC236}">
                <a16:creationId xmlns:a16="http://schemas.microsoft.com/office/drawing/2014/main" id="{A5A43D85-1115-9A4B-234D-F978D288EEE7}"/>
              </a:ext>
            </a:extLst>
          </p:cNvPr>
          <p:cNvSpPr txBox="1"/>
          <p:nvPr/>
        </p:nvSpPr>
        <p:spPr>
          <a:xfrm>
            <a:off x="780949" y="4156890"/>
            <a:ext cx="4652289" cy="3585597"/>
          </a:xfrm>
          <a:prstGeom prst="rect">
            <a:avLst/>
          </a:prstGeom>
          <a:noFill/>
        </p:spPr>
        <p:txBody>
          <a:bodyPr wrap="square" rtlCol="0">
            <a:spAutoFit/>
          </a:bodyPr>
          <a:lstStyle/>
          <a:p>
            <a:pPr algn="just" defTabSz="3507036">
              <a:spcAft>
                <a:spcPts val="600"/>
              </a:spcAft>
            </a:pPr>
            <a:r>
              <a:rPr lang="en-US" sz="2400" b="1" dirty="0">
                <a:solidFill>
                  <a:srgbClr val="373A36"/>
                </a:solidFill>
                <a:latin typeface="Aptos"/>
              </a:rPr>
              <a:t>STS</a:t>
            </a:r>
          </a:p>
          <a:p>
            <a:pPr algn="just" defTabSz="3507036">
              <a:spcAft>
                <a:spcPts val="600"/>
              </a:spcAft>
            </a:pPr>
            <a:r>
              <a:rPr lang="en-US" dirty="0">
                <a:solidFill>
                  <a:srgbClr val="373A36"/>
                </a:solidFill>
                <a:latin typeface="Aptos"/>
              </a:rPr>
              <a:t>The Second Target Station is being developed as a next-generation neutron source optimized for the production of cold neutrons. Designed to deliver world-leading peak neutron brightness, it marks a significant advance in experimental capability. By enabling measurements across broader ranges of time and length scales, the STS will open new scientific possibilities, including real-time studies and the analysis of smaller or more delicate samples.</a:t>
            </a:r>
          </a:p>
        </p:txBody>
      </p:sp>
      <p:grpSp>
        <p:nvGrpSpPr>
          <p:cNvPr id="40" name="Group 39">
            <a:extLst>
              <a:ext uri="{FF2B5EF4-FFF2-40B4-BE49-F238E27FC236}">
                <a16:creationId xmlns:a16="http://schemas.microsoft.com/office/drawing/2014/main" id="{72D55EBB-D35B-1874-EAFA-D3F9E162687A}"/>
              </a:ext>
            </a:extLst>
          </p:cNvPr>
          <p:cNvGrpSpPr/>
          <p:nvPr/>
        </p:nvGrpSpPr>
        <p:grpSpPr>
          <a:xfrm>
            <a:off x="5699998" y="4314319"/>
            <a:ext cx="4874837" cy="4439214"/>
            <a:chOff x="4024131" y="1361578"/>
            <a:chExt cx="4873752" cy="4438226"/>
          </a:xfrm>
        </p:grpSpPr>
        <p:grpSp>
          <p:nvGrpSpPr>
            <p:cNvPr id="49" name="Group 48">
              <a:extLst>
                <a:ext uri="{FF2B5EF4-FFF2-40B4-BE49-F238E27FC236}">
                  <a16:creationId xmlns:a16="http://schemas.microsoft.com/office/drawing/2014/main" id="{145782D7-1D80-F1E0-D296-03EBB91F849F}"/>
                </a:ext>
              </a:extLst>
            </p:cNvPr>
            <p:cNvGrpSpPr/>
            <p:nvPr/>
          </p:nvGrpSpPr>
          <p:grpSpPr>
            <a:xfrm>
              <a:off x="4024131" y="1361578"/>
              <a:ext cx="4873752" cy="4438226"/>
              <a:chOff x="4033096" y="1361578"/>
              <a:chExt cx="4873752" cy="4438226"/>
            </a:xfrm>
          </p:grpSpPr>
          <p:pic>
            <p:nvPicPr>
              <p:cNvPr id="58" name="Picture 57">
                <a:extLst>
                  <a:ext uri="{FF2B5EF4-FFF2-40B4-BE49-F238E27FC236}">
                    <a16:creationId xmlns:a16="http://schemas.microsoft.com/office/drawing/2014/main" id="{FC7B7E0D-4C96-176F-714C-4661AC63DCB3}"/>
                  </a:ext>
                </a:extLst>
              </p:cNvPr>
              <p:cNvPicPr>
                <a:picLocks noChangeAspect="1"/>
              </p:cNvPicPr>
              <p:nvPr/>
            </p:nvPicPr>
            <p:blipFill>
              <a:blip r:embed="rId12"/>
              <a:stretch>
                <a:fillRect/>
              </a:stretch>
            </p:blipFill>
            <p:spPr>
              <a:xfrm>
                <a:off x="4033096" y="1361578"/>
                <a:ext cx="4873752" cy="4438226"/>
              </a:xfrm>
              <a:prstGeom prst="rect">
                <a:avLst/>
              </a:prstGeom>
            </p:spPr>
          </p:pic>
          <p:sp>
            <p:nvSpPr>
              <p:cNvPr id="59" name="TextBox 13">
                <a:extLst>
                  <a:ext uri="{FF2B5EF4-FFF2-40B4-BE49-F238E27FC236}">
                    <a16:creationId xmlns:a16="http://schemas.microsoft.com/office/drawing/2014/main" id="{CA570A85-580B-8297-F697-C3BCC270A692}"/>
                  </a:ext>
                </a:extLst>
              </p:cNvPr>
              <p:cNvSpPr txBox="1"/>
              <p:nvPr/>
            </p:nvSpPr>
            <p:spPr>
              <a:xfrm>
                <a:off x="4979748" y="1594856"/>
                <a:ext cx="1182145" cy="3139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3507036">
                  <a:lnSpc>
                    <a:spcPct val="90000"/>
                  </a:lnSpc>
                </a:pPr>
                <a:r>
                  <a:rPr lang="en-US" sz="1600" dirty="0">
                    <a:solidFill>
                      <a:srgbClr val="373A36"/>
                    </a:solidFill>
                    <a:latin typeface="Aptos"/>
                  </a:rPr>
                  <a:t> </a:t>
                </a:r>
                <a:r>
                  <a:rPr lang="en-US" sz="1600" dirty="0">
                    <a:solidFill>
                      <a:srgbClr val="373A36"/>
                    </a:solidFill>
                    <a:latin typeface="Aptos"/>
                    <a:sym typeface="Symbol" panose="05050102010706020507" pitchFamily="18" charset="2"/>
                  </a:rPr>
                  <a:t></a:t>
                </a:r>
                <a:r>
                  <a:rPr lang="en-US" sz="1600" dirty="0">
                    <a:solidFill>
                      <a:srgbClr val="373A36"/>
                    </a:solidFill>
                    <a:latin typeface="Aptos"/>
                  </a:rPr>
                  <a:t> = 5 Å</a:t>
                </a:r>
              </a:p>
            </p:txBody>
          </p:sp>
          <p:sp>
            <p:nvSpPr>
              <p:cNvPr id="60" name="TextBox 14">
                <a:extLst>
                  <a:ext uri="{FF2B5EF4-FFF2-40B4-BE49-F238E27FC236}">
                    <a16:creationId xmlns:a16="http://schemas.microsoft.com/office/drawing/2014/main" id="{44232E24-8474-DE7A-F081-2FBED5594B74}"/>
                  </a:ext>
                </a:extLst>
              </p:cNvPr>
              <p:cNvSpPr txBox="1"/>
              <p:nvPr/>
            </p:nvSpPr>
            <p:spPr>
              <a:xfrm>
                <a:off x="6455308" y="1889658"/>
                <a:ext cx="1193560" cy="287515"/>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b="1" dirty="0">
                    <a:solidFill>
                      <a:srgbClr val="0070C0"/>
                    </a:solidFill>
                    <a:latin typeface="Aptos"/>
                  </a:rPr>
                  <a:t>SNS-STS</a:t>
                </a:r>
              </a:p>
            </p:txBody>
          </p:sp>
          <p:sp>
            <p:nvSpPr>
              <p:cNvPr id="61" name="TextBox 15">
                <a:extLst>
                  <a:ext uri="{FF2B5EF4-FFF2-40B4-BE49-F238E27FC236}">
                    <a16:creationId xmlns:a16="http://schemas.microsoft.com/office/drawing/2014/main" id="{3DE262AC-C70B-E0F8-38A4-CF918AB33940}"/>
                  </a:ext>
                </a:extLst>
              </p:cNvPr>
              <p:cNvSpPr txBox="1"/>
              <p:nvPr/>
            </p:nvSpPr>
            <p:spPr>
              <a:xfrm>
                <a:off x="7689536" y="1894426"/>
                <a:ext cx="847448" cy="48013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3507036">
                  <a:lnSpc>
                    <a:spcPct val="90000"/>
                  </a:lnSpc>
                </a:pPr>
                <a:r>
                  <a:rPr lang="en-US" sz="1400" dirty="0">
                    <a:solidFill>
                      <a:srgbClr val="7DBA00"/>
                    </a:solidFill>
                    <a:latin typeface="Aptos"/>
                  </a:rPr>
                  <a:t>ESS </a:t>
                </a:r>
                <a:br>
                  <a:rPr lang="en-US" sz="1400" dirty="0">
                    <a:solidFill>
                      <a:srgbClr val="7DBA00"/>
                    </a:solidFill>
                    <a:latin typeface="Aptos"/>
                  </a:rPr>
                </a:br>
                <a:r>
                  <a:rPr lang="en-US" sz="1400" dirty="0">
                    <a:solidFill>
                      <a:srgbClr val="7DBA00"/>
                    </a:solidFill>
                    <a:latin typeface="Aptos"/>
                  </a:rPr>
                  <a:t>(5 MW)</a:t>
                </a:r>
              </a:p>
            </p:txBody>
          </p:sp>
          <p:sp>
            <p:nvSpPr>
              <p:cNvPr id="62" name="TextBox 16">
                <a:extLst>
                  <a:ext uri="{FF2B5EF4-FFF2-40B4-BE49-F238E27FC236}">
                    <a16:creationId xmlns:a16="http://schemas.microsoft.com/office/drawing/2014/main" id="{3DA035E4-5D52-32EE-264D-AA9B325B149F}"/>
                  </a:ext>
                </a:extLst>
              </p:cNvPr>
              <p:cNvSpPr txBox="1"/>
              <p:nvPr/>
            </p:nvSpPr>
            <p:spPr>
              <a:xfrm>
                <a:off x="7496684" y="2756669"/>
                <a:ext cx="802992" cy="480131"/>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ctr" defTabSz="3507036">
                  <a:lnSpc>
                    <a:spcPct val="90000"/>
                  </a:lnSpc>
                </a:pPr>
                <a:r>
                  <a:rPr lang="en-US" sz="1400" dirty="0">
                    <a:solidFill>
                      <a:srgbClr val="7DBA00"/>
                    </a:solidFill>
                    <a:latin typeface="Aptos"/>
                  </a:rPr>
                  <a:t>ESS </a:t>
                </a:r>
                <a:br>
                  <a:rPr lang="en-US" sz="1400" dirty="0">
                    <a:solidFill>
                      <a:srgbClr val="7DBA00"/>
                    </a:solidFill>
                    <a:latin typeface="Aptos"/>
                  </a:rPr>
                </a:br>
                <a:r>
                  <a:rPr lang="en-US" sz="1400" dirty="0">
                    <a:solidFill>
                      <a:srgbClr val="7DBA00"/>
                    </a:solidFill>
                    <a:latin typeface="Aptos"/>
                  </a:rPr>
                  <a:t>(2 MW)</a:t>
                </a:r>
              </a:p>
            </p:txBody>
          </p:sp>
          <p:sp>
            <p:nvSpPr>
              <p:cNvPr id="63" name="TextBox 17">
                <a:extLst>
                  <a:ext uri="{FF2B5EF4-FFF2-40B4-BE49-F238E27FC236}">
                    <a16:creationId xmlns:a16="http://schemas.microsoft.com/office/drawing/2014/main" id="{5C3B0510-EE49-EB9C-4C0D-EEDD2418FAD2}"/>
                  </a:ext>
                </a:extLst>
              </p:cNvPr>
              <p:cNvSpPr txBox="1"/>
              <p:nvPr/>
            </p:nvSpPr>
            <p:spPr>
              <a:xfrm>
                <a:off x="6237633" y="2442549"/>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B50093">
                        <a:lumMod val="75000"/>
                      </a:srgbClr>
                    </a:solidFill>
                    <a:latin typeface="Aptos"/>
                  </a:rPr>
                  <a:t>J-PARC</a:t>
                </a:r>
              </a:p>
            </p:txBody>
          </p:sp>
          <p:sp>
            <p:nvSpPr>
              <p:cNvPr id="2048" name="TextBox 18">
                <a:extLst>
                  <a:ext uri="{FF2B5EF4-FFF2-40B4-BE49-F238E27FC236}">
                    <a16:creationId xmlns:a16="http://schemas.microsoft.com/office/drawing/2014/main" id="{283B572B-A4C6-A9DF-A556-B01539BC9613}"/>
                  </a:ext>
                </a:extLst>
              </p:cNvPr>
              <p:cNvSpPr txBox="1"/>
              <p:nvPr/>
            </p:nvSpPr>
            <p:spPr>
              <a:xfrm>
                <a:off x="5365347" y="2671500"/>
                <a:ext cx="1611955"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0070C0"/>
                    </a:solidFill>
                    <a:latin typeface="Aptos"/>
                  </a:rPr>
                  <a:t>SNS-FTS (2 MW)</a:t>
                </a:r>
              </a:p>
            </p:txBody>
          </p:sp>
          <p:sp>
            <p:nvSpPr>
              <p:cNvPr id="2049" name="TextBox 19">
                <a:extLst>
                  <a:ext uri="{FF2B5EF4-FFF2-40B4-BE49-F238E27FC236}">
                    <a16:creationId xmlns:a16="http://schemas.microsoft.com/office/drawing/2014/main" id="{444B359E-D696-D7FD-5DDD-911606C194D3}"/>
                  </a:ext>
                </a:extLst>
              </p:cNvPr>
              <p:cNvSpPr txBox="1"/>
              <p:nvPr/>
            </p:nvSpPr>
            <p:spPr>
              <a:xfrm>
                <a:off x="6455307" y="3296047"/>
                <a:ext cx="690592"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3507036">
                  <a:lnSpc>
                    <a:spcPct val="90000"/>
                  </a:lnSpc>
                </a:pPr>
                <a:r>
                  <a:rPr lang="en-US" sz="1400" dirty="0">
                    <a:solidFill>
                      <a:srgbClr val="B50093">
                        <a:lumMod val="75000"/>
                      </a:srgbClr>
                    </a:solidFill>
                    <a:latin typeface="Aptos"/>
                  </a:rPr>
                  <a:t>CSNS</a:t>
                </a:r>
              </a:p>
            </p:txBody>
          </p:sp>
          <p:sp>
            <p:nvSpPr>
              <p:cNvPr id="2050" name="TextBox 20">
                <a:extLst>
                  <a:ext uri="{FF2B5EF4-FFF2-40B4-BE49-F238E27FC236}">
                    <a16:creationId xmlns:a16="http://schemas.microsoft.com/office/drawing/2014/main" id="{1F17D0D9-4A30-1025-2F34-28610E91FC9D}"/>
                  </a:ext>
                </a:extLst>
              </p:cNvPr>
              <p:cNvSpPr txBox="1"/>
              <p:nvPr/>
            </p:nvSpPr>
            <p:spPr>
              <a:xfrm>
                <a:off x="5699925" y="2947451"/>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0070C0"/>
                    </a:solidFill>
                    <a:latin typeface="Aptos"/>
                  </a:rPr>
                  <a:t>SNS-FTS</a:t>
                </a:r>
              </a:p>
            </p:txBody>
          </p:sp>
          <p:sp>
            <p:nvSpPr>
              <p:cNvPr id="2052" name="TextBox 30">
                <a:extLst>
                  <a:ext uri="{FF2B5EF4-FFF2-40B4-BE49-F238E27FC236}">
                    <a16:creationId xmlns:a16="http://schemas.microsoft.com/office/drawing/2014/main" id="{69EDFBD2-1667-9E9A-095B-8023F752B3E3}"/>
                  </a:ext>
                </a:extLst>
              </p:cNvPr>
              <p:cNvSpPr txBox="1"/>
              <p:nvPr/>
            </p:nvSpPr>
            <p:spPr>
              <a:xfrm>
                <a:off x="5168019" y="3203230"/>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92D050"/>
                    </a:solidFill>
                    <a:latin typeface="Aptos"/>
                  </a:rPr>
                  <a:t>ISIS TS2</a:t>
                </a:r>
              </a:p>
            </p:txBody>
          </p:sp>
          <p:sp>
            <p:nvSpPr>
              <p:cNvPr id="2053" name="TextBox 39">
                <a:extLst>
                  <a:ext uri="{FF2B5EF4-FFF2-40B4-BE49-F238E27FC236}">
                    <a16:creationId xmlns:a16="http://schemas.microsoft.com/office/drawing/2014/main" id="{67288C15-C3DE-3A7D-01B4-8BAF2CBAF980}"/>
                  </a:ext>
                </a:extLst>
              </p:cNvPr>
              <p:cNvSpPr txBox="1"/>
              <p:nvPr/>
            </p:nvSpPr>
            <p:spPr>
              <a:xfrm>
                <a:off x="5005181" y="3700994"/>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7DBA00"/>
                    </a:solidFill>
                    <a:latin typeface="Aptos"/>
                  </a:rPr>
                  <a:t>ISIS TS1</a:t>
                </a:r>
              </a:p>
            </p:txBody>
          </p:sp>
          <p:sp>
            <p:nvSpPr>
              <p:cNvPr id="2056" name="TextBox 40">
                <a:extLst>
                  <a:ext uri="{FF2B5EF4-FFF2-40B4-BE49-F238E27FC236}">
                    <a16:creationId xmlns:a16="http://schemas.microsoft.com/office/drawing/2014/main" id="{36598C2D-1E43-1003-5C3E-565CD0D594EB}"/>
                  </a:ext>
                </a:extLst>
              </p:cNvPr>
              <p:cNvSpPr txBox="1"/>
              <p:nvPr/>
            </p:nvSpPr>
            <p:spPr>
              <a:xfrm>
                <a:off x="7106835" y="3497659"/>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0070C0"/>
                    </a:solidFill>
                    <a:latin typeface="Aptos"/>
                  </a:rPr>
                  <a:t>HFIR</a:t>
                </a:r>
              </a:p>
            </p:txBody>
          </p:sp>
          <p:sp>
            <p:nvSpPr>
              <p:cNvPr id="2057" name="TextBox 43">
                <a:extLst>
                  <a:ext uri="{FF2B5EF4-FFF2-40B4-BE49-F238E27FC236}">
                    <a16:creationId xmlns:a16="http://schemas.microsoft.com/office/drawing/2014/main" id="{EDD8AC71-6DD9-2579-7A38-13724E7338E8}"/>
                  </a:ext>
                </a:extLst>
              </p:cNvPr>
              <p:cNvSpPr txBox="1"/>
              <p:nvPr/>
            </p:nvSpPr>
            <p:spPr>
              <a:xfrm>
                <a:off x="7887255" y="3840534"/>
                <a:ext cx="421657"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3507036">
                  <a:lnSpc>
                    <a:spcPct val="90000"/>
                  </a:lnSpc>
                </a:pPr>
                <a:r>
                  <a:rPr lang="en-US" sz="1400" dirty="0">
                    <a:solidFill>
                      <a:srgbClr val="7DBA00"/>
                    </a:solidFill>
                    <a:latin typeface="Aptos"/>
                  </a:rPr>
                  <a:t>ILL</a:t>
                </a:r>
              </a:p>
            </p:txBody>
          </p:sp>
          <p:sp>
            <p:nvSpPr>
              <p:cNvPr id="2059" name="TextBox 44">
                <a:extLst>
                  <a:ext uri="{FF2B5EF4-FFF2-40B4-BE49-F238E27FC236}">
                    <a16:creationId xmlns:a16="http://schemas.microsoft.com/office/drawing/2014/main" id="{6BEE10A9-8968-4D3E-4CE7-7FDA24A55B8A}"/>
                  </a:ext>
                </a:extLst>
              </p:cNvPr>
              <p:cNvSpPr txBox="1"/>
              <p:nvPr/>
            </p:nvSpPr>
            <p:spPr>
              <a:xfrm>
                <a:off x="6855394" y="3846776"/>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7DBA00"/>
                    </a:solidFill>
                    <a:latin typeface="Aptos"/>
                  </a:rPr>
                  <a:t>FRM-II</a:t>
                </a:r>
              </a:p>
            </p:txBody>
          </p:sp>
          <p:sp>
            <p:nvSpPr>
              <p:cNvPr id="2061" name="TextBox 45">
                <a:extLst>
                  <a:ext uri="{FF2B5EF4-FFF2-40B4-BE49-F238E27FC236}">
                    <a16:creationId xmlns:a16="http://schemas.microsoft.com/office/drawing/2014/main" id="{E4FF2400-3F6E-31A3-F34F-0DB76916BDA8}"/>
                  </a:ext>
                </a:extLst>
              </p:cNvPr>
              <p:cNvSpPr txBox="1"/>
              <p:nvPr/>
            </p:nvSpPr>
            <p:spPr>
              <a:xfrm>
                <a:off x="6343631" y="4298327"/>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0070C0"/>
                    </a:solidFill>
                    <a:latin typeface="Aptos"/>
                  </a:rPr>
                  <a:t>NIST</a:t>
                </a:r>
              </a:p>
            </p:txBody>
          </p:sp>
          <p:sp>
            <p:nvSpPr>
              <p:cNvPr id="2063" name="TextBox 46">
                <a:extLst>
                  <a:ext uri="{FF2B5EF4-FFF2-40B4-BE49-F238E27FC236}">
                    <a16:creationId xmlns:a16="http://schemas.microsoft.com/office/drawing/2014/main" id="{BD4D905D-422C-D914-E567-F899687DCAD0}"/>
                  </a:ext>
                </a:extLst>
              </p:cNvPr>
              <p:cNvSpPr txBox="1"/>
              <p:nvPr/>
            </p:nvSpPr>
            <p:spPr>
              <a:xfrm>
                <a:off x="5005181" y="4554506"/>
                <a:ext cx="1367251"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7DBA00"/>
                    </a:solidFill>
                    <a:latin typeface="Aptos"/>
                  </a:rPr>
                  <a:t>SONATE (est.)</a:t>
                </a:r>
              </a:p>
            </p:txBody>
          </p:sp>
          <p:sp>
            <p:nvSpPr>
              <p:cNvPr id="2065" name="TextBox 47">
                <a:extLst>
                  <a:ext uri="{FF2B5EF4-FFF2-40B4-BE49-F238E27FC236}">
                    <a16:creationId xmlns:a16="http://schemas.microsoft.com/office/drawing/2014/main" id="{12675643-69CB-BCFA-5EEC-3AB994650DC3}"/>
                  </a:ext>
                </a:extLst>
              </p:cNvPr>
              <p:cNvSpPr txBox="1"/>
              <p:nvPr/>
            </p:nvSpPr>
            <p:spPr>
              <a:xfrm>
                <a:off x="6185779" y="4486772"/>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7DBA00"/>
                    </a:solidFill>
                    <a:latin typeface="Aptos"/>
                  </a:rPr>
                  <a:t>PSI</a:t>
                </a:r>
              </a:p>
            </p:txBody>
          </p:sp>
          <p:sp>
            <p:nvSpPr>
              <p:cNvPr id="2066" name="TextBox 48">
                <a:extLst>
                  <a:ext uri="{FF2B5EF4-FFF2-40B4-BE49-F238E27FC236}">
                    <a16:creationId xmlns:a16="http://schemas.microsoft.com/office/drawing/2014/main" id="{78A1BE12-C36C-CF71-92AD-B1D5BDB6F66E}"/>
                  </a:ext>
                </a:extLst>
              </p:cNvPr>
              <p:cNvSpPr txBox="1"/>
              <p:nvPr/>
            </p:nvSpPr>
            <p:spPr>
              <a:xfrm>
                <a:off x="6873119" y="4770710"/>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7DBA00"/>
                    </a:solidFill>
                    <a:latin typeface="Aptos"/>
                  </a:rPr>
                  <a:t>ORPHEE</a:t>
                </a:r>
              </a:p>
            </p:txBody>
          </p:sp>
          <p:sp>
            <p:nvSpPr>
              <p:cNvPr id="2067" name="TextBox 49">
                <a:extLst>
                  <a:ext uri="{FF2B5EF4-FFF2-40B4-BE49-F238E27FC236}">
                    <a16:creationId xmlns:a16="http://schemas.microsoft.com/office/drawing/2014/main" id="{504F354D-9A4F-5BFA-CA56-4C06B9E3B480}"/>
                  </a:ext>
                </a:extLst>
              </p:cNvPr>
              <p:cNvSpPr txBox="1"/>
              <p:nvPr/>
            </p:nvSpPr>
            <p:spPr>
              <a:xfrm>
                <a:off x="6288835" y="3654321"/>
                <a:ext cx="98201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defTabSz="3507036">
                  <a:lnSpc>
                    <a:spcPct val="90000"/>
                  </a:lnSpc>
                </a:pPr>
                <a:r>
                  <a:rPr lang="en-US" sz="1400" dirty="0">
                    <a:solidFill>
                      <a:srgbClr val="0070C0"/>
                    </a:solidFill>
                    <a:latin typeface="Aptos"/>
                  </a:rPr>
                  <a:t>LUJAN</a:t>
                </a:r>
              </a:p>
            </p:txBody>
          </p:sp>
        </p:grpSp>
        <p:cxnSp>
          <p:nvCxnSpPr>
            <p:cNvPr id="50" name="Straight Connector 49">
              <a:extLst>
                <a:ext uri="{FF2B5EF4-FFF2-40B4-BE49-F238E27FC236}">
                  <a16:creationId xmlns:a16="http://schemas.microsoft.com/office/drawing/2014/main" id="{247B0A3B-EF0A-8F0E-78E9-C6F4430FC848}"/>
                </a:ext>
              </a:extLst>
            </p:cNvPr>
            <p:cNvCxnSpPr>
              <a:cxnSpLocks/>
            </p:cNvCxnSpPr>
            <p:nvPr/>
          </p:nvCxnSpPr>
          <p:spPr>
            <a:xfrm flipH="1">
              <a:off x="5855737" y="1849097"/>
              <a:ext cx="2033479" cy="2205863"/>
            </a:xfrm>
            <a:prstGeom prst="line">
              <a:avLst/>
            </a:prstGeom>
            <a:ln w="28575">
              <a:solidFill>
                <a:schemeClr val="bg1">
                  <a:lumMod val="7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321BB27-31FD-87EB-ADD4-482A85EE0F84}"/>
                </a:ext>
              </a:extLst>
            </p:cNvPr>
            <p:cNvCxnSpPr>
              <a:cxnSpLocks/>
            </p:cNvCxnSpPr>
            <p:nvPr/>
          </p:nvCxnSpPr>
          <p:spPr>
            <a:xfrm flipH="1">
              <a:off x="7316679" y="2351348"/>
              <a:ext cx="882698" cy="912920"/>
            </a:xfrm>
            <a:prstGeom prst="line">
              <a:avLst/>
            </a:prstGeom>
            <a:ln w="28575">
              <a:solidFill>
                <a:schemeClr val="bg1">
                  <a:lumMod val="75000"/>
                </a:schemeClr>
              </a:solidFill>
              <a:miter lim="800000"/>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80F0333F-F218-06A3-CCB6-81259EF39A0A}"/>
                </a:ext>
              </a:extLst>
            </p:cNvPr>
            <p:cNvCxnSpPr>
              <a:cxnSpLocks/>
            </p:cNvCxnSpPr>
            <p:nvPr/>
          </p:nvCxnSpPr>
          <p:spPr>
            <a:xfrm flipH="1">
              <a:off x="6892666" y="3773682"/>
              <a:ext cx="1158705" cy="1190366"/>
            </a:xfrm>
            <a:prstGeom prst="line">
              <a:avLst/>
            </a:prstGeom>
            <a:ln w="28575">
              <a:solidFill>
                <a:schemeClr val="bg1">
                  <a:lumMod val="75000"/>
                </a:schemeClr>
              </a:solidFill>
              <a:miter lim="800000"/>
            </a:ln>
          </p:spPr>
          <p:style>
            <a:lnRef idx="1">
              <a:schemeClr val="accent1"/>
            </a:lnRef>
            <a:fillRef idx="0">
              <a:schemeClr val="accent1"/>
            </a:fillRef>
            <a:effectRef idx="0">
              <a:schemeClr val="accent1"/>
            </a:effectRef>
            <a:fontRef idx="minor">
              <a:schemeClr val="tx1"/>
            </a:fontRef>
          </p:style>
        </p:cxnSp>
        <p:sp>
          <p:nvSpPr>
            <p:cNvPr id="53" name="TextBox 7">
              <a:extLst>
                <a:ext uri="{FF2B5EF4-FFF2-40B4-BE49-F238E27FC236}">
                  <a16:creationId xmlns:a16="http://schemas.microsoft.com/office/drawing/2014/main" id="{09A76A0F-F48A-D256-518D-AACAED655403}"/>
                </a:ext>
              </a:extLst>
            </p:cNvPr>
            <p:cNvSpPr txBox="1"/>
            <p:nvPr/>
          </p:nvSpPr>
          <p:spPr>
            <a:xfrm>
              <a:off x="7134941" y="1608194"/>
              <a:ext cx="1140984"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FFFFFF">
                      <a:lumMod val="65000"/>
                    </a:srgbClr>
                  </a:solidFill>
                  <a:latin typeface="Aptos"/>
                </a:rPr>
                <a:t>short-pulse</a:t>
              </a:r>
            </a:p>
          </p:txBody>
        </p:sp>
        <p:sp>
          <p:nvSpPr>
            <p:cNvPr id="54" name="TextBox 8">
              <a:extLst>
                <a:ext uri="{FF2B5EF4-FFF2-40B4-BE49-F238E27FC236}">
                  <a16:creationId xmlns:a16="http://schemas.microsoft.com/office/drawing/2014/main" id="{B7083502-129C-45FA-C55B-4C76CE7E70EF}"/>
                </a:ext>
              </a:extLst>
            </p:cNvPr>
            <p:cNvSpPr txBox="1"/>
            <p:nvPr/>
          </p:nvSpPr>
          <p:spPr>
            <a:xfrm>
              <a:off x="6958994" y="3223406"/>
              <a:ext cx="1140984"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FFFFFF">
                      <a:lumMod val="65000"/>
                    </a:srgbClr>
                  </a:solidFill>
                  <a:latin typeface="Aptos"/>
                </a:rPr>
                <a:t>long-pulse</a:t>
              </a:r>
            </a:p>
          </p:txBody>
        </p:sp>
        <p:sp>
          <p:nvSpPr>
            <p:cNvPr id="55" name="TextBox 9">
              <a:extLst>
                <a:ext uri="{FF2B5EF4-FFF2-40B4-BE49-F238E27FC236}">
                  <a16:creationId xmlns:a16="http://schemas.microsoft.com/office/drawing/2014/main" id="{9C565AF5-26C7-6C69-055B-CE48109FCCEE}"/>
                </a:ext>
              </a:extLst>
            </p:cNvPr>
            <p:cNvSpPr txBox="1"/>
            <p:nvPr/>
          </p:nvSpPr>
          <p:spPr>
            <a:xfrm>
              <a:off x="7065376" y="4564820"/>
              <a:ext cx="1360853" cy="286232"/>
            </a:xfrm>
            <a:prstGeom prst="rect">
              <a:avLst/>
            </a:prstGeom>
            <a:noFill/>
          </p:spPr>
          <p:txBody>
            <a:bodyPr wrap="square" rtlCol="0">
              <a:spAutoFit/>
            </a:bodyPr>
            <a:ls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a:lstStyle>
            <a:p>
              <a:pPr algn="r" defTabSz="3507036">
                <a:lnSpc>
                  <a:spcPct val="90000"/>
                </a:lnSpc>
              </a:pPr>
              <a:r>
                <a:rPr lang="en-US" sz="1400" dirty="0">
                  <a:solidFill>
                    <a:srgbClr val="FFFFFF">
                      <a:lumMod val="65000"/>
                    </a:srgbClr>
                  </a:solidFill>
                  <a:latin typeface="Aptos"/>
                </a:rPr>
                <a:t>steady-state</a:t>
              </a:r>
            </a:p>
          </p:txBody>
        </p:sp>
        <p:cxnSp>
          <p:nvCxnSpPr>
            <p:cNvPr id="56" name="Straight Connector 55">
              <a:extLst>
                <a:ext uri="{FF2B5EF4-FFF2-40B4-BE49-F238E27FC236}">
                  <a16:creationId xmlns:a16="http://schemas.microsoft.com/office/drawing/2014/main" id="{B33A720B-8E05-026F-11A8-86318C0C603A}"/>
                </a:ext>
              </a:extLst>
            </p:cNvPr>
            <p:cNvCxnSpPr>
              <a:cxnSpLocks/>
            </p:cNvCxnSpPr>
            <p:nvPr/>
          </p:nvCxnSpPr>
          <p:spPr>
            <a:xfrm>
              <a:off x="6873389" y="2814616"/>
              <a:ext cx="337292" cy="0"/>
            </a:xfrm>
            <a:prstGeom prst="line">
              <a:avLst/>
            </a:prstGeom>
            <a:ln w="19050">
              <a:solidFill>
                <a:srgbClr val="0070C0"/>
              </a:solidFill>
              <a:miter lim="800000"/>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42E3182-09EE-5AA6-FFB6-2BA4B7E6CDC6}"/>
                </a:ext>
              </a:extLst>
            </p:cNvPr>
            <p:cNvCxnSpPr>
              <a:cxnSpLocks/>
            </p:cNvCxnSpPr>
            <p:nvPr/>
          </p:nvCxnSpPr>
          <p:spPr>
            <a:xfrm>
              <a:off x="6590453" y="3084090"/>
              <a:ext cx="470595" cy="0"/>
            </a:xfrm>
            <a:prstGeom prst="line">
              <a:avLst/>
            </a:prstGeom>
            <a:ln w="19050">
              <a:solidFill>
                <a:srgbClr val="0070C0"/>
              </a:solidFill>
              <a:miter lim="800000"/>
            </a:ln>
          </p:spPr>
          <p:style>
            <a:lnRef idx="1">
              <a:schemeClr val="accent1"/>
            </a:lnRef>
            <a:fillRef idx="0">
              <a:schemeClr val="accent1"/>
            </a:fillRef>
            <a:effectRef idx="0">
              <a:schemeClr val="accent1"/>
            </a:effectRef>
            <a:fontRef idx="minor">
              <a:schemeClr val="tx1"/>
            </a:fontRef>
          </p:style>
        </p:cxnSp>
      </p:grpSp>
      <p:grpSp>
        <p:nvGrpSpPr>
          <p:cNvPr id="2073" name="Group 2072">
            <a:extLst>
              <a:ext uri="{FF2B5EF4-FFF2-40B4-BE49-F238E27FC236}">
                <a16:creationId xmlns:a16="http://schemas.microsoft.com/office/drawing/2014/main" id="{C48680A6-1F7C-9B12-5248-AC6FA9D34AD0}"/>
              </a:ext>
            </a:extLst>
          </p:cNvPr>
          <p:cNvGrpSpPr/>
          <p:nvPr/>
        </p:nvGrpSpPr>
        <p:grpSpPr>
          <a:xfrm>
            <a:off x="4446514" y="7825058"/>
            <a:ext cx="1765548" cy="773590"/>
            <a:chOff x="955475" y="13527471"/>
            <a:chExt cx="2049340" cy="897936"/>
          </a:xfrm>
        </p:grpSpPr>
        <p:sp>
          <p:nvSpPr>
            <p:cNvPr id="41" name="TextBox 40">
              <a:extLst>
                <a:ext uri="{FF2B5EF4-FFF2-40B4-BE49-F238E27FC236}">
                  <a16:creationId xmlns:a16="http://schemas.microsoft.com/office/drawing/2014/main" id="{39106D63-1DEC-74BB-A341-6E71EE65B201}"/>
                </a:ext>
              </a:extLst>
            </p:cNvPr>
            <p:cNvSpPr txBox="1"/>
            <p:nvPr/>
          </p:nvSpPr>
          <p:spPr>
            <a:xfrm>
              <a:off x="1019022" y="13553106"/>
              <a:ext cx="796841" cy="286168"/>
            </a:xfrm>
            <a:prstGeom prst="rect">
              <a:avLst/>
            </a:prstGeom>
            <a:noFill/>
          </p:spPr>
          <p:txBody>
            <a:bodyPr wrap="square" rtlCol="0">
              <a:spAutoFit/>
            </a:bodyPr>
            <a:lstStyle/>
            <a:p>
              <a:pPr defTabSz="914583" fontAlgn="base">
                <a:lnSpc>
                  <a:spcPct val="90000"/>
                </a:lnSpc>
                <a:spcBef>
                  <a:spcPct val="0"/>
                </a:spcBef>
                <a:spcAft>
                  <a:spcPct val="0"/>
                </a:spcAft>
              </a:pPr>
              <a:r>
                <a:rPr lang="en-US" sz="1400" dirty="0">
                  <a:solidFill>
                    <a:srgbClr val="5785B7"/>
                  </a:solidFill>
                  <a:latin typeface="Century Gothic" panose="020F0302020204030204"/>
                  <a:cs typeface="Arial" charset="0"/>
                </a:rPr>
                <a:t>USA</a:t>
              </a:r>
            </a:p>
          </p:txBody>
        </p:sp>
        <p:sp>
          <p:nvSpPr>
            <p:cNvPr id="42" name="TextBox 41">
              <a:extLst>
                <a:ext uri="{FF2B5EF4-FFF2-40B4-BE49-F238E27FC236}">
                  <a16:creationId xmlns:a16="http://schemas.microsoft.com/office/drawing/2014/main" id="{7F9ACA9D-E3B8-0F14-8D67-F0F8734E1EAA}"/>
                </a:ext>
              </a:extLst>
            </p:cNvPr>
            <p:cNvSpPr txBox="1"/>
            <p:nvPr/>
          </p:nvSpPr>
          <p:spPr>
            <a:xfrm>
              <a:off x="1019022" y="13832290"/>
              <a:ext cx="796841" cy="286168"/>
            </a:xfrm>
            <a:prstGeom prst="rect">
              <a:avLst/>
            </a:prstGeom>
            <a:noFill/>
          </p:spPr>
          <p:txBody>
            <a:bodyPr wrap="square" rtlCol="0">
              <a:spAutoFit/>
            </a:bodyPr>
            <a:lstStyle/>
            <a:p>
              <a:pPr defTabSz="914583" fontAlgn="base">
                <a:lnSpc>
                  <a:spcPct val="90000"/>
                </a:lnSpc>
                <a:spcBef>
                  <a:spcPct val="0"/>
                </a:spcBef>
                <a:spcAft>
                  <a:spcPct val="0"/>
                </a:spcAft>
              </a:pPr>
              <a:r>
                <a:rPr lang="en-US" sz="1400" dirty="0">
                  <a:solidFill>
                    <a:srgbClr val="CB4D3D"/>
                  </a:solidFill>
                  <a:latin typeface="Century Gothic" panose="020F0302020204030204"/>
                  <a:cs typeface="Arial" charset="0"/>
                </a:rPr>
                <a:t>Asia</a:t>
              </a:r>
            </a:p>
          </p:txBody>
        </p:sp>
        <p:sp>
          <p:nvSpPr>
            <p:cNvPr id="43" name="TextBox 42">
              <a:extLst>
                <a:ext uri="{FF2B5EF4-FFF2-40B4-BE49-F238E27FC236}">
                  <a16:creationId xmlns:a16="http://schemas.microsoft.com/office/drawing/2014/main" id="{7760D0A0-8C12-73A5-752B-7D7209CEF53F}"/>
                </a:ext>
              </a:extLst>
            </p:cNvPr>
            <p:cNvSpPr txBox="1"/>
            <p:nvPr/>
          </p:nvSpPr>
          <p:spPr>
            <a:xfrm>
              <a:off x="1019022" y="14111474"/>
              <a:ext cx="990466" cy="286168"/>
            </a:xfrm>
            <a:prstGeom prst="rect">
              <a:avLst/>
            </a:prstGeom>
            <a:noFill/>
          </p:spPr>
          <p:txBody>
            <a:bodyPr wrap="square" rtlCol="0">
              <a:spAutoFit/>
            </a:bodyPr>
            <a:lstStyle/>
            <a:p>
              <a:pPr defTabSz="914583" fontAlgn="base">
                <a:lnSpc>
                  <a:spcPct val="90000"/>
                </a:lnSpc>
                <a:spcBef>
                  <a:spcPct val="0"/>
                </a:spcBef>
                <a:spcAft>
                  <a:spcPct val="0"/>
                </a:spcAft>
              </a:pPr>
              <a:r>
                <a:rPr lang="en-US" sz="1400" dirty="0">
                  <a:solidFill>
                    <a:srgbClr val="8FBB55"/>
                  </a:solidFill>
                  <a:latin typeface="Century Gothic" panose="020F0302020204030204"/>
                  <a:cs typeface="Arial" charset="0"/>
                </a:rPr>
                <a:t>Europe</a:t>
              </a:r>
            </a:p>
          </p:txBody>
        </p:sp>
        <p:sp>
          <p:nvSpPr>
            <p:cNvPr id="44" name="TextBox 43">
              <a:extLst>
                <a:ext uri="{FF2B5EF4-FFF2-40B4-BE49-F238E27FC236}">
                  <a16:creationId xmlns:a16="http://schemas.microsoft.com/office/drawing/2014/main" id="{29AF5731-95D8-65F6-3F4A-F3A59C205473}"/>
                </a:ext>
              </a:extLst>
            </p:cNvPr>
            <p:cNvSpPr txBox="1"/>
            <p:nvPr/>
          </p:nvSpPr>
          <p:spPr>
            <a:xfrm>
              <a:off x="1958943" y="13680274"/>
              <a:ext cx="1045872" cy="286168"/>
            </a:xfrm>
            <a:prstGeom prst="rect">
              <a:avLst/>
            </a:prstGeom>
            <a:noFill/>
          </p:spPr>
          <p:txBody>
            <a:bodyPr wrap="square" rtlCol="0">
              <a:spAutoFit/>
            </a:bodyPr>
            <a:lstStyle/>
            <a:p>
              <a:pPr defTabSz="914583" fontAlgn="base">
                <a:lnSpc>
                  <a:spcPct val="90000"/>
                </a:lnSpc>
                <a:spcBef>
                  <a:spcPct val="0"/>
                </a:spcBef>
                <a:spcAft>
                  <a:spcPct val="0"/>
                </a:spcAft>
              </a:pPr>
              <a:r>
                <a:rPr lang="en-US" sz="1400" dirty="0">
                  <a:solidFill>
                    <a:prstClr val="black"/>
                  </a:solidFill>
                  <a:latin typeface="Century Gothic" panose="020F0302020204030204"/>
                  <a:cs typeface="Arial" charset="0"/>
                </a:rPr>
                <a:t>Planned</a:t>
              </a:r>
            </a:p>
          </p:txBody>
        </p:sp>
        <p:sp>
          <p:nvSpPr>
            <p:cNvPr id="45" name="TextBox 44">
              <a:extLst>
                <a:ext uri="{FF2B5EF4-FFF2-40B4-BE49-F238E27FC236}">
                  <a16:creationId xmlns:a16="http://schemas.microsoft.com/office/drawing/2014/main" id="{EE1BC548-0071-5FAD-2BE2-BD6C36C0EBC7}"/>
                </a:ext>
              </a:extLst>
            </p:cNvPr>
            <p:cNvSpPr txBox="1"/>
            <p:nvPr/>
          </p:nvSpPr>
          <p:spPr>
            <a:xfrm>
              <a:off x="1958943" y="13959457"/>
              <a:ext cx="1045872" cy="286168"/>
            </a:xfrm>
            <a:prstGeom prst="rect">
              <a:avLst/>
            </a:prstGeom>
            <a:noFill/>
          </p:spPr>
          <p:txBody>
            <a:bodyPr wrap="square" rtlCol="0">
              <a:spAutoFit/>
            </a:bodyPr>
            <a:lstStyle/>
            <a:p>
              <a:pPr defTabSz="914583" fontAlgn="base">
                <a:lnSpc>
                  <a:spcPct val="90000"/>
                </a:lnSpc>
                <a:spcBef>
                  <a:spcPct val="0"/>
                </a:spcBef>
                <a:spcAft>
                  <a:spcPct val="0"/>
                </a:spcAft>
              </a:pPr>
              <a:r>
                <a:rPr lang="en-US" sz="1400" dirty="0">
                  <a:solidFill>
                    <a:prstClr val="black"/>
                  </a:solidFill>
                  <a:latin typeface="Century Gothic" panose="020F0302020204030204"/>
                  <a:cs typeface="Arial" charset="0"/>
                </a:rPr>
                <a:t>Existing</a:t>
              </a:r>
            </a:p>
          </p:txBody>
        </p:sp>
        <p:sp>
          <p:nvSpPr>
            <p:cNvPr id="46" name="Oval 45">
              <a:extLst>
                <a:ext uri="{FF2B5EF4-FFF2-40B4-BE49-F238E27FC236}">
                  <a16:creationId xmlns:a16="http://schemas.microsoft.com/office/drawing/2014/main" id="{5CC58C80-A86D-725D-6DDF-F72E5FF809A1}"/>
                </a:ext>
              </a:extLst>
            </p:cNvPr>
            <p:cNvSpPr/>
            <p:nvPr/>
          </p:nvSpPr>
          <p:spPr>
            <a:xfrm>
              <a:off x="1849480" y="13755357"/>
              <a:ext cx="131134" cy="131134"/>
            </a:xfrm>
            <a:prstGeom prst="ellipse">
              <a:avLst/>
            </a:prstGeom>
            <a:solidFill>
              <a:sysClr val="window" lastClr="FFFFFF"/>
            </a:solidFill>
            <a:ln w="19050">
              <a:solidFill>
                <a:sysClr val="windowText" lastClr="000000"/>
              </a:solidFill>
              <a:miter lim="800000"/>
            </a:ln>
            <a:effectLst/>
            <a:scene3d>
              <a:camera prst="orthographicFront">
                <a:rot lat="0" lon="0" rev="0"/>
              </a:camera>
              <a:lightRig rig="threePt" dir="t">
                <a:rot lat="0" lon="0" rev="1200000"/>
              </a:lightRig>
            </a:scene3d>
            <a:sp3d/>
          </p:spPr>
          <p:txBody>
            <a:bodyPr rot="0" spcFirstLastPara="0" vertOverflow="overflow" horzOverflow="overflow" vert="horz" wrap="square" lIns="182921" tIns="182921" rIns="182921" bIns="182921" numCol="1" spcCol="0" rtlCol="0" fromWordArt="0" anchor="ctr" anchorCtr="0" forceAA="0" compatLnSpc="1">
              <a:prstTxWarp prst="textNoShape">
                <a:avLst/>
              </a:prstTxWarp>
              <a:noAutofit/>
            </a:bodyPr>
            <a:lstStyle/>
            <a:p>
              <a:pPr defTabSz="914583" fontAlgn="base">
                <a:lnSpc>
                  <a:spcPct val="90000"/>
                </a:lnSpc>
                <a:spcBef>
                  <a:spcPct val="0"/>
                </a:spcBef>
                <a:spcAft>
                  <a:spcPct val="0"/>
                </a:spcAft>
              </a:pPr>
              <a:endParaRPr lang="en-US" sz="1600" kern="0" dirty="0">
                <a:solidFill>
                  <a:prstClr val="black"/>
                </a:solidFill>
                <a:latin typeface="Century Gothic" panose="020F0302020204030204"/>
              </a:endParaRPr>
            </a:p>
          </p:txBody>
        </p:sp>
        <p:sp>
          <p:nvSpPr>
            <p:cNvPr id="47" name="Oval 46">
              <a:extLst>
                <a:ext uri="{FF2B5EF4-FFF2-40B4-BE49-F238E27FC236}">
                  <a16:creationId xmlns:a16="http://schemas.microsoft.com/office/drawing/2014/main" id="{B2BFF87F-7CE1-C05D-735E-6EB07114E1DD}"/>
                </a:ext>
              </a:extLst>
            </p:cNvPr>
            <p:cNvSpPr/>
            <p:nvPr/>
          </p:nvSpPr>
          <p:spPr>
            <a:xfrm>
              <a:off x="1849480" y="14021050"/>
              <a:ext cx="131134" cy="131134"/>
            </a:xfrm>
            <a:prstGeom prst="ellipse">
              <a:avLst/>
            </a:prstGeom>
            <a:solidFill>
              <a:sysClr val="windowText" lastClr="000000"/>
            </a:solidFill>
            <a:ln w="19050">
              <a:solidFill>
                <a:sysClr val="windowText" lastClr="000000"/>
              </a:solidFill>
              <a:miter lim="800000"/>
            </a:ln>
            <a:effectLst/>
            <a:scene3d>
              <a:camera prst="orthographicFront">
                <a:rot lat="0" lon="0" rev="0"/>
              </a:camera>
              <a:lightRig rig="threePt" dir="t">
                <a:rot lat="0" lon="0" rev="1200000"/>
              </a:lightRig>
            </a:scene3d>
            <a:sp3d/>
          </p:spPr>
          <p:txBody>
            <a:bodyPr rot="0" spcFirstLastPara="0" vertOverflow="overflow" horzOverflow="overflow" vert="horz" wrap="square" lIns="182921" tIns="182921" rIns="182921" bIns="182921" numCol="1" spcCol="0" rtlCol="0" fromWordArt="0" anchor="ctr" anchorCtr="0" forceAA="0" compatLnSpc="1">
              <a:prstTxWarp prst="textNoShape">
                <a:avLst/>
              </a:prstTxWarp>
              <a:noAutofit/>
            </a:bodyPr>
            <a:lstStyle/>
            <a:p>
              <a:pPr defTabSz="914583" fontAlgn="base">
                <a:lnSpc>
                  <a:spcPct val="90000"/>
                </a:lnSpc>
                <a:spcBef>
                  <a:spcPct val="0"/>
                </a:spcBef>
                <a:spcAft>
                  <a:spcPct val="0"/>
                </a:spcAft>
              </a:pPr>
              <a:endParaRPr lang="en-US" sz="1600" kern="0" dirty="0">
                <a:solidFill>
                  <a:prstClr val="black"/>
                </a:solidFill>
                <a:latin typeface="Century Gothic" panose="020F0302020204030204"/>
              </a:endParaRPr>
            </a:p>
          </p:txBody>
        </p:sp>
        <p:sp>
          <p:nvSpPr>
            <p:cNvPr id="48" name="Rectangle 47">
              <a:extLst>
                <a:ext uri="{FF2B5EF4-FFF2-40B4-BE49-F238E27FC236}">
                  <a16:creationId xmlns:a16="http://schemas.microsoft.com/office/drawing/2014/main" id="{A1CB6567-A9BB-148F-2944-9EA7239000F5}"/>
                </a:ext>
              </a:extLst>
            </p:cNvPr>
            <p:cNvSpPr/>
            <p:nvPr/>
          </p:nvSpPr>
          <p:spPr>
            <a:xfrm>
              <a:off x="955475" y="13527471"/>
              <a:ext cx="1995116" cy="897936"/>
            </a:xfrm>
            <a:prstGeom prst="rect">
              <a:avLst/>
            </a:prstGeom>
            <a:noFill/>
            <a:ln w="12700">
              <a:solidFill>
                <a:srgbClr val="000000"/>
              </a:solidFill>
              <a:miter lim="800000"/>
            </a:ln>
            <a:effectLst/>
            <a:scene3d>
              <a:camera prst="orthographicFront">
                <a:rot lat="0" lon="0" rev="0"/>
              </a:camera>
              <a:lightRig rig="threePt" dir="t">
                <a:rot lat="0" lon="0" rev="1200000"/>
              </a:lightRig>
            </a:scene3d>
            <a:sp3d/>
          </p:spPr>
          <p:txBody>
            <a:bodyPr rot="0" spcFirstLastPara="0" vertOverflow="overflow" horzOverflow="overflow" vert="horz" wrap="square" lIns="182921" tIns="182921" rIns="182921" bIns="182921" numCol="1" spcCol="0" rtlCol="0" fromWordArt="0" anchor="ctr" anchorCtr="0" forceAA="0" compatLnSpc="1">
              <a:prstTxWarp prst="textNoShape">
                <a:avLst/>
              </a:prstTxWarp>
              <a:noAutofit/>
            </a:bodyPr>
            <a:lstStyle/>
            <a:p>
              <a:pPr defTabSz="914583" fontAlgn="base">
                <a:lnSpc>
                  <a:spcPct val="90000"/>
                </a:lnSpc>
                <a:spcBef>
                  <a:spcPct val="0"/>
                </a:spcBef>
                <a:spcAft>
                  <a:spcPct val="0"/>
                </a:spcAft>
              </a:pPr>
              <a:endParaRPr lang="en-US" kern="0" dirty="0">
                <a:solidFill>
                  <a:prstClr val="black"/>
                </a:solidFill>
                <a:latin typeface="Century Gothic" panose="020F0302020204030204"/>
              </a:endParaRPr>
            </a:p>
          </p:txBody>
        </p:sp>
      </p:grpSp>
      <p:sp>
        <p:nvSpPr>
          <p:cNvPr id="2074" name="TextBox 2073">
            <a:extLst>
              <a:ext uri="{FF2B5EF4-FFF2-40B4-BE49-F238E27FC236}">
                <a16:creationId xmlns:a16="http://schemas.microsoft.com/office/drawing/2014/main" id="{ADC5C760-15F0-44A7-6CCB-FF269EAF1C65}"/>
              </a:ext>
            </a:extLst>
          </p:cNvPr>
          <p:cNvSpPr txBox="1"/>
          <p:nvPr/>
        </p:nvSpPr>
        <p:spPr>
          <a:xfrm>
            <a:off x="11343001" y="16985519"/>
            <a:ext cx="6192096" cy="3462486"/>
          </a:xfrm>
          <a:prstGeom prst="rect">
            <a:avLst/>
          </a:prstGeom>
          <a:noFill/>
        </p:spPr>
        <p:txBody>
          <a:bodyPr wrap="square" rtlCol="0">
            <a:spAutoFit/>
          </a:bodyPr>
          <a:lstStyle/>
          <a:p>
            <a:pPr defTabSz="3507036">
              <a:spcAft>
                <a:spcPts val="600"/>
              </a:spcAft>
            </a:pPr>
            <a:r>
              <a:rPr lang="en-US" sz="2400" b="1" dirty="0">
                <a:solidFill>
                  <a:srgbClr val="373A36"/>
                </a:solidFill>
                <a:latin typeface="Aptos"/>
              </a:rPr>
              <a:t>RTBT:QV09 Large Quadrupole</a:t>
            </a:r>
          </a:p>
          <a:p>
            <a:pPr algn="just" defTabSz="3507036">
              <a:spcAft>
                <a:spcPts val="600"/>
              </a:spcAft>
            </a:pPr>
            <a:r>
              <a:rPr lang="en-US" dirty="0">
                <a:solidFill>
                  <a:srgbClr val="373A36"/>
                </a:solidFill>
                <a:latin typeface="Aptos"/>
              </a:rPr>
              <a:t>The replacement for RTBT:QV09 is a large-aperture quadrupole, increasing the aperture from 21 cm to 40 cm to accommodate trajectories for both first- and second-target protons. The magnet was designed by Fermilab.</a:t>
            </a:r>
          </a:p>
          <a:p>
            <a:pPr algn="just" defTabSz="3507036">
              <a:spcAft>
                <a:spcPts val="600"/>
              </a:spcAft>
            </a:pPr>
            <a:r>
              <a:rPr lang="en-US" dirty="0">
                <a:solidFill>
                  <a:srgbClr val="373A36"/>
                </a:solidFill>
                <a:latin typeface="Aptos"/>
              </a:rPr>
              <a:t>The system includes the magnet, support stand, power supplies, and associated cabling. The stand sets the magnet mid-plane at a nominal beam height of 40.98 in above the floor, with an adjustment range of +3 in / −1 in.</a:t>
            </a:r>
          </a:p>
          <a:p>
            <a:pPr algn="just" defTabSz="3507036"/>
            <a:r>
              <a:rPr lang="en-US" dirty="0">
                <a:solidFill>
                  <a:srgbClr val="373A36"/>
                </a:solidFill>
                <a:latin typeface="Aptos"/>
              </a:rPr>
              <a:t>RTBT:QV09 operates at a nominal current of 1538 A. To meet this requirement, the installation uses five parallel supply</a:t>
            </a:r>
          </a:p>
        </p:txBody>
      </p:sp>
      <p:sp>
        <p:nvSpPr>
          <p:cNvPr id="2075" name="TextBox 2074">
            <a:extLst>
              <a:ext uri="{FF2B5EF4-FFF2-40B4-BE49-F238E27FC236}">
                <a16:creationId xmlns:a16="http://schemas.microsoft.com/office/drawing/2014/main" id="{E247EC3A-B017-8D99-4951-DEAB6A5A56E6}"/>
              </a:ext>
            </a:extLst>
          </p:cNvPr>
          <p:cNvSpPr txBox="1"/>
          <p:nvPr/>
        </p:nvSpPr>
        <p:spPr>
          <a:xfrm>
            <a:off x="20799515" y="16985519"/>
            <a:ext cx="6192096" cy="3385542"/>
          </a:xfrm>
          <a:prstGeom prst="rect">
            <a:avLst/>
          </a:prstGeom>
          <a:noFill/>
        </p:spPr>
        <p:txBody>
          <a:bodyPr wrap="square" rtlCol="0">
            <a:spAutoFit/>
          </a:bodyPr>
          <a:lstStyle/>
          <a:p>
            <a:pPr algn="just" defTabSz="3507036">
              <a:spcAft>
                <a:spcPts val="600"/>
              </a:spcAft>
            </a:pPr>
            <a:r>
              <a:rPr lang="en-US" sz="2400" b="1" dirty="0">
                <a:solidFill>
                  <a:srgbClr val="373A36"/>
                </a:solidFill>
                <a:latin typeface="Aptos"/>
              </a:rPr>
              <a:t>Narrow-Core Quadrupoles</a:t>
            </a:r>
          </a:p>
          <a:p>
            <a:pPr algn="just" defTabSz="3507036">
              <a:spcAft>
                <a:spcPts val="600"/>
              </a:spcAft>
            </a:pPr>
            <a:r>
              <a:rPr lang="en-US" dirty="0">
                <a:solidFill>
                  <a:srgbClr val="373A36"/>
                </a:solidFill>
                <a:latin typeface="Aptos"/>
              </a:rPr>
              <a:t>The narrow-core quadrupole is a modified version of the standard 21 cm aperture magnet, developed to address space constraints immediately downstream of the extraction region. At three locations, reduced clearances between beam pipes and adjacent hardware require a more compact core profile to prevent physical interference.</a:t>
            </a:r>
          </a:p>
          <a:p>
            <a:pPr algn="just" defTabSz="3507036">
              <a:spcAft>
                <a:spcPts val="600"/>
              </a:spcAft>
            </a:pPr>
            <a:r>
              <a:rPr lang="en-US" dirty="0">
                <a:solidFill>
                  <a:srgbClr val="373A36"/>
                </a:solidFill>
                <a:latin typeface="Aptos"/>
              </a:rPr>
              <a:t>RTBT:QH10 and RTBT:QV11 are powered in series with existing quadrupoles; therefore, the narrow-core design must match the current vs. field gradient response of standard magnets within a few percent to preserve RTBT optics. The</a:t>
            </a:r>
          </a:p>
        </p:txBody>
      </p:sp>
      <p:sp>
        <p:nvSpPr>
          <p:cNvPr id="2076" name="TextBox 2075">
            <a:extLst>
              <a:ext uri="{FF2B5EF4-FFF2-40B4-BE49-F238E27FC236}">
                <a16:creationId xmlns:a16="http://schemas.microsoft.com/office/drawing/2014/main" id="{E87A9840-A6A1-C543-B30B-188277DCA709}"/>
              </a:ext>
            </a:extLst>
          </p:cNvPr>
          <p:cNvSpPr txBox="1"/>
          <p:nvPr/>
        </p:nvSpPr>
        <p:spPr>
          <a:xfrm>
            <a:off x="780948" y="16985519"/>
            <a:ext cx="7321426" cy="3385542"/>
          </a:xfrm>
          <a:prstGeom prst="rect">
            <a:avLst/>
          </a:prstGeom>
          <a:noFill/>
        </p:spPr>
        <p:txBody>
          <a:bodyPr wrap="square" numCol="1" spcCol="0" rtlCol="0">
            <a:spAutoFit/>
          </a:bodyPr>
          <a:lstStyle/>
          <a:p>
            <a:pPr algn="just" defTabSz="3507036">
              <a:spcAft>
                <a:spcPts val="600"/>
              </a:spcAft>
            </a:pPr>
            <a:r>
              <a:rPr lang="en-US" sz="2400" b="1" dirty="0">
                <a:solidFill>
                  <a:srgbClr val="373A36"/>
                </a:solidFill>
                <a:latin typeface="Aptos"/>
              </a:rPr>
              <a:t>Pulsed Dipole System</a:t>
            </a:r>
          </a:p>
          <a:p>
            <a:pPr algn="just" defTabSz="3507036">
              <a:spcAft>
                <a:spcPts val="600"/>
              </a:spcAft>
            </a:pPr>
            <a:r>
              <a:rPr lang="en-US" dirty="0">
                <a:solidFill>
                  <a:srgbClr val="373A36"/>
                </a:solidFill>
                <a:latin typeface="Aptos"/>
              </a:rPr>
              <a:t>Pulsed dipoles in the extraction region operate at 15 Hz, with current rise, flat-top, and fall completed in &lt; 33 </a:t>
            </a:r>
            <a:r>
              <a:rPr lang="en-US" dirty="0" err="1">
                <a:solidFill>
                  <a:srgbClr val="373A36"/>
                </a:solidFill>
                <a:latin typeface="Aptos"/>
              </a:rPr>
              <a:t>ms</a:t>
            </a:r>
            <a:r>
              <a:rPr lang="en-US" dirty="0">
                <a:solidFill>
                  <a:srgbClr val="373A36"/>
                </a:solidFill>
                <a:latin typeface="Aptos"/>
              </a:rPr>
              <a:t> (FTS pulse spacing). A single design is used for all four magnets, each operating at different currents. The magnets feature a C-shaped laminated electrical steel core to limit eddy currents and are mounted on three-point adjustable stands for precise alignment.</a:t>
            </a:r>
          </a:p>
          <a:p>
            <a:pPr algn="just" defTabSz="3507036">
              <a:spcAft>
                <a:spcPts val="600"/>
              </a:spcAft>
            </a:pPr>
            <a:r>
              <a:rPr lang="en-US" dirty="0">
                <a:solidFill>
                  <a:srgbClr val="373A36"/>
                </a:solidFill>
                <a:latin typeface="Aptos"/>
              </a:rPr>
              <a:t>The generator output is waveform-shaped to meet timing constraints and minimize eddy current heating in the magnet and vacuum chamber, using SNS machine timing for control </a:t>
            </a:r>
            <a:r>
              <a:rPr lang="en-US" dirty="0">
                <a:solidFill>
                  <a:srgbClr val="373A36"/>
                </a:solidFill>
              </a:rPr>
              <a:t>and triggering. The waveform uses minimal ramp rates within the 33.3 </a:t>
            </a:r>
            <a:r>
              <a:rPr lang="en-US" dirty="0" err="1">
                <a:solidFill>
                  <a:srgbClr val="373A36"/>
                </a:solidFill>
              </a:rPr>
              <a:t>ms</a:t>
            </a:r>
            <a:r>
              <a:rPr lang="en-US" dirty="0">
                <a:solidFill>
                  <a:srgbClr val="373A36"/>
                </a:solidFill>
              </a:rPr>
              <a:t> window, reducing induced voltage</a:t>
            </a:r>
            <a:endParaRPr lang="en-US" dirty="0">
              <a:solidFill>
                <a:srgbClr val="373A36"/>
              </a:solidFill>
              <a:latin typeface="Aptos"/>
            </a:endParaRPr>
          </a:p>
        </p:txBody>
      </p:sp>
      <p:pic>
        <p:nvPicPr>
          <p:cNvPr id="2083" name="Graphic 2082" descr="P960#yIS1">
            <a:extLst>
              <a:ext uri="{FF2B5EF4-FFF2-40B4-BE49-F238E27FC236}">
                <a16:creationId xmlns:a16="http://schemas.microsoft.com/office/drawing/2014/main" id="{A8AE3169-F963-7C03-A26C-C70D769467A1}"/>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bwMode="auto">
          <a:xfrm>
            <a:off x="780948" y="22079780"/>
            <a:ext cx="6192096" cy="3647411"/>
          </a:xfrm>
          <a:prstGeom prst="rect">
            <a:avLst/>
          </a:prstGeom>
        </p:spPr>
      </p:pic>
      <p:sp>
        <p:nvSpPr>
          <p:cNvPr id="2098" name="TextBox 2097">
            <a:extLst>
              <a:ext uri="{FF2B5EF4-FFF2-40B4-BE49-F238E27FC236}">
                <a16:creationId xmlns:a16="http://schemas.microsoft.com/office/drawing/2014/main" id="{38727F50-D021-6A9B-44B0-8F0C5C23DF1F}"/>
              </a:ext>
            </a:extLst>
          </p:cNvPr>
          <p:cNvSpPr txBox="1"/>
          <p:nvPr/>
        </p:nvSpPr>
        <p:spPr>
          <a:xfrm>
            <a:off x="7455759" y="22085786"/>
            <a:ext cx="9267686" cy="2677656"/>
          </a:xfrm>
          <a:prstGeom prst="rect">
            <a:avLst/>
          </a:prstGeom>
          <a:noFill/>
        </p:spPr>
        <p:txBody>
          <a:bodyPr wrap="square" rtlCol="0">
            <a:spAutoFit/>
          </a:bodyPr>
          <a:lstStyle/>
          <a:p>
            <a:pPr algn="just" defTabSz="3507036"/>
            <a:r>
              <a:rPr lang="en-US" sz="2400" b="1" dirty="0">
                <a:solidFill>
                  <a:srgbClr val="373A36"/>
                </a:solidFill>
                <a:latin typeface="Aptos"/>
              </a:rPr>
              <a:t>RTST Transport System</a:t>
            </a:r>
          </a:p>
          <a:p>
            <a:pPr algn="just" defTabSz="3507036"/>
            <a:r>
              <a:rPr lang="en-US" dirty="0">
                <a:solidFill>
                  <a:srgbClr val="373A36"/>
                </a:solidFill>
                <a:latin typeface="Aptos"/>
              </a:rPr>
              <a:t>After extraction, the beam travels ~220 m through three bends and two straight sections to the Second Target. The layout is defined by beam optics, setting magnet placement and spacing along the beamline. The system includes 15 × </a:t>
            </a:r>
            <a:r>
              <a:rPr lang="en-US" b="1" dirty="0">
                <a:solidFill>
                  <a:srgbClr val="373A36"/>
                </a:solidFill>
                <a:latin typeface="Aptos"/>
              </a:rPr>
              <a:t>17D120</a:t>
            </a:r>
            <a:r>
              <a:rPr lang="en-US" dirty="0">
                <a:solidFill>
                  <a:srgbClr val="373A36"/>
                </a:solidFill>
                <a:latin typeface="Aptos"/>
              </a:rPr>
              <a:t> dipoles (bending), 56 × </a:t>
            </a:r>
            <a:r>
              <a:rPr lang="en-US" b="1" dirty="0">
                <a:solidFill>
                  <a:srgbClr val="373A36"/>
                </a:solidFill>
                <a:latin typeface="Aptos"/>
              </a:rPr>
              <a:t>21Q40</a:t>
            </a:r>
            <a:r>
              <a:rPr lang="en-US" dirty="0">
                <a:solidFill>
                  <a:srgbClr val="373A36"/>
                </a:solidFill>
                <a:latin typeface="Aptos"/>
              </a:rPr>
              <a:t> quadrupoles (focusing), and 22 × </a:t>
            </a:r>
            <a:r>
              <a:rPr lang="en-US" b="1" dirty="0">
                <a:solidFill>
                  <a:srgbClr val="373A36"/>
                </a:solidFill>
                <a:latin typeface="Aptos"/>
              </a:rPr>
              <a:t>27CD30</a:t>
            </a:r>
            <a:r>
              <a:rPr lang="en-US" dirty="0">
                <a:solidFill>
                  <a:srgbClr val="373A36"/>
                </a:solidFill>
                <a:latin typeface="Aptos"/>
              </a:rPr>
              <a:t> correctors (trajectory control), distributed to steer and focus the proton beam to the STS. The lattice minimizes beam loss and follows RTBT-like spacing, except near the end where final quadrupoles set the beam spot size on target.</a:t>
            </a:r>
          </a:p>
          <a:p>
            <a:pPr algn="just" defTabSz="3507036"/>
            <a:r>
              <a:rPr lang="en-US" dirty="0">
                <a:solidFill>
                  <a:srgbClr val="373A36"/>
                </a:solidFill>
                <a:latin typeface="Aptos"/>
              </a:rPr>
              <a:t>All magnet types are proven SNS Ring and RTBT designs with excellent reliability. Magnet stands are new designs based on existing SNS concepts.</a:t>
            </a:r>
          </a:p>
        </p:txBody>
      </p:sp>
      <p:grpSp>
        <p:nvGrpSpPr>
          <p:cNvPr id="2105" name="Group 2104">
            <a:extLst>
              <a:ext uri="{FF2B5EF4-FFF2-40B4-BE49-F238E27FC236}">
                <a16:creationId xmlns:a16="http://schemas.microsoft.com/office/drawing/2014/main" id="{E93598B9-0A32-A233-BDE1-4722E9877660}"/>
              </a:ext>
            </a:extLst>
          </p:cNvPr>
          <p:cNvGrpSpPr/>
          <p:nvPr/>
        </p:nvGrpSpPr>
        <p:grpSpPr>
          <a:xfrm>
            <a:off x="17206160" y="22082989"/>
            <a:ext cx="4589221" cy="3264262"/>
            <a:chOff x="9162307" y="34680804"/>
            <a:chExt cx="3397206" cy="2416395"/>
          </a:xfrm>
        </p:grpSpPr>
        <p:pic>
          <p:nvPicPr>
            <p:cNvPr id="2101" name="Picture 2100">
              <a:extLst>
                <a:ext uri="{FF2B5EF4-FFF2-40B4-BE49-F238E27FC236}">
                  <a16:creationId xmlns:a16="http://schemas.microsoft.com/office/drawing/2014/main" id="{06661D08-6297-17E7-ADDD-9E5525BF0DA7}"/>
                </a:ext>
              </a:extLst>
            </p:cNvPr>
            <p:cNvPicPr>
              <a:picLocks noChangeAspect="1"/>
            </p:cNvPicPr>
            <p:nvPr/>
          </p:nvPicPr>
          <p:blipFill>
            <a:blip r:embed="rId15"/>
            <a:stretch>
              <a:fillRect/>
            </a:stretch>
          </p:blipFill>
          <p:spPr>
            <a:xfrm>
              <a:off x="9162307" y="34680804"/>
              <a:ext cx="3397206" cy="2109689"/>
            </a:xfrm>
            <a:prstGeom prst="rect">
              <a:avLst/>
            </a:prstGeom>
          </p:spPr>
        </p:pic>
        <p:sp>
          <p:nvSpPr>
            <p:cNvPr id="2102" name="TextBox 2101">
              <a:extLst>
                <a:ext uri="{FF2B5EF4-FFF2-40B4-BE49-F238E27FC236}">
                  <a16:creationId xmlns:a16="http://schemas.microsoft.com/office/drawing/2014/main" id="{1B5AD7DA-E804-6253-1C2F-6D6B0AFC9042}"/>
                </a:ext>
              </a:extLst>
            </p:cNvPr>
            <p:cNvSpPr txBox="1"/>
            <p:nvPr/>
          </p:nvSpPr>
          <p:spPr>
            <a:xfrm>
              <a:off x="10477631" y="36789422"/>
              <a:ext cx="788999" cy="307777"/>
            </a:xfrm>
            <a:prstGeom prst="rect">
              <a:avLst/>
            </a:prstGeom>
            <a:noFill/>
          </p:spPr>
          <p:txBody>
            <a:bodyPr wrap="none" rtlCol="0">
              <a:spAutoFit/>
            </a:bodyPr>
            <a:lstStyle/>
            <a:p>
              <a:pPr defTabSz="3507036"/>
              <a:r>
                <a:rPr lang="en-US" sz="1400" dirty="0">
                  <a:solidFill>
                    <a:srgbClr val="373A36"/>
                  </a:solidFill>
                  <a:latin typeface="Aptos"/>
                </a:rPr>
                <a:t>17D120</a:t>
              </a:r>
            </a:p>
          </p:txBody>
        </p:sp>
      </p:grpSp>
      <p:grpSp>
        <p:nvGrpSpPr>
          <p:cNvPr id="2106" name="Group 2105">
            <a:extLst>
              <a:ext uri="{FF2B5EF4-FFF2-40B4-BE49-F238E27FC236}">
                <a16:creationId xmlns:a16="http://schemas.microsoft.com/office/drawing/2014/main" id="{A62D0B9D-885D-517F-6FAF-7E0E80AC94BE}"/>
              </a:ext>
            </a:extLst>
          </p:cNvPr>
          <p:cNvGrpSpPr/>
          <p:nvPr/>
        </p:nvGrpSpPr>
        <p:grpSpPr>
          <a:xfrm>
            <a:off x="22278096" y="22082988"/>
            <a:ext cx="3030985" cy="3264261"/>
            <a:chOff x="13669876" y="34680804"/>
            <a:chExt cx="2243710" cy="2416394"/>
          </a:xfrm>
        </p:grpSpPr>
        <p:pic>
          <p:nvPicPr>
            <p:cNvPr id="2100" name="Picture 2099">
              <a:extLst>
                <a:ext uri="{FF2B5EF4-FFF2-40B4-BE49-F238E27FC236}">
                  <a16:creationId xmlns:a16="http://schemas.microsoft.com/office/drawing/2014/main" id="{9B39F13D-256E-BB41-8C4E-8F3D2EC07AFE}"/>
                </a:ext>
              </a:extLst>
            </p:cNvPr>
            <p:cNvPicPr>
              <a:picLocks noChangeAspect="1"/>
            </p:cNvPicPr>
            <p:nvPr/>
          </p:nvPicPr>
          <p:blipFill>
            <a:blip r:embed="rId16"/>
            <a:stretch>
              <a:fillRect/>
            </a:stretch>
          </p:blipFill>
          <p:spPr>
            <a:xfrm>
              <a:off x="13669876" y="34680804"/>
              <a:ext cx="2243710" cy="2109689"/>
            </a:xfrm>
            <a:prstGeom prst="rect">
              <a:avLst/>
            </a:prstGeom>
          </p:spPr>
        </p:pic>
        <p:sp>
          <p:nvSpPr>
            <p:cNvPr id="2103" name="TextBox 2102">
              <a:extLst>
                <a:ext uri="{FF2B5EF4-FFF2-40B4-BE49-F238E27FC236}">
                  <a16:creationId xmlns:a16="http://schemas.microsoft.com/office/drawing/2014/main" id="{1DB3B911-B452-4E29-F6C4-F69CC1FA1530}"/>
                </a:ext>
              </a:extLst>
            </p:cNvPr>
            <p:cNvSpPr txBox="1"/>
            <p:nvPr/>
          </p:nvSpPr>
          <p:spPr>
            <a:xfrm>
              <a:off x="14499678" y="36789421"/>
              <a:ext cx="700833" cy="307777"/>
            </a:xfrm>
            <a:prstGeom prst="rect">
              <a:avLst/>
            </a:prstGeom>
            <a:noFill/>
          </p:spPr>
          <p:txBody>
            <a:bodyPr wrap="none" rtlCol="0">
              <a:spAutoFit/>
            </a:bodyPr>
            <a:lstStyle/>
            <a:p>
              <a:pPr defTabSz="3507036"/>
              <a:r>
                <a:rPr lang="en-US" sz="1400" dirty="0">
                  <a:solidFill>
                    <a:srgbClr val="373A36"/>
                  </a:solidFill>
                  <a:latin typeface="Aptos"/>
                </a:rPr>
                <a:t>21Q40</a:t>
              </a:r>
            </a:p>
          </p:txBody>
        </p:sp>
      </p:grpSp>
      <p:grpSp>
        <p:nvGrpSpPr>
          <p:cNvPr id="2107" name="Group 2106">
            <a:extLst>
              <a:ext uri="{FF2B5EF4-FFF2-40B4-BE49-F238E27FC236}">
                <a16:creationId xmlns:a16="http://schemas.microsoft.com/office/drawing/2014/main" id="{0AE32154-7D4B-CD63-96B9-F876A191AA43}"/>
              </a:ext>
            </a:extLst>
          </p:cNvPr>
          <p:cNvGrpSpPr/>
          <p:nvPr/>
        </p:nvGrpSpPr>
        <p:grpSpPr>
          <a:xfrm>
            <a:off x="25791796" y="22082988"/>
            <a:ext cx="3679454" cy="3264261"/>
            <a:chOff x="16763938" y="34680804"/>
            <a:chExt cx="2723744" cy="2416394"/>
          </a:xfrm>
        </p:grpSpPr>
        <p:pic>
          <p:nvPicPr>
            <p:cNvPr id="2099" name="Picture 2098">
              <a:extLst>
                <a:ext uri="{FF2B5EF4-FFF2-40B4-BE49-F238E27FC236}">
                  <a16:creationId xmlns:a16="http://schemas.microsoft.com/office/drawing/2014/main" id="{09D280D6-B93A-B48A-DCC7-0573B3EAA4EE}"/>
                </a:ext>
              </a:extLst>
            </p:cNvPr>
            <p:cNvPicPr>
              <a:picLocks noChangeAspect="1"/>
            </p:cNvPicPr>
            <p:nvPr/>
          </p:nvPicPr>
          <p:blipFill>
            <a:blip r:embed="rId17"/>
            <a:stretch>
              <a:fillRect/>
            </a:stretch>
          </p:blipFill>
          <p:spPr>
            <a:xfrm>
              <a:off x="16763938" y="34680804"/>
              <a:ext cx="2723744" cy="2109689"/>
            </a:xfrm>
            <a:prstGeom prst="rect">
              <a:avLst/>
            </a:prstGeom>
          </p:spPr>
        </p:pic>
        <p:sp>
          <p:nvSpPr>
            <p:cNvPr id="2104" name="TextBox 2103">
              <a:extLst>
                <a:ext uri="{FF2B5EF4-FFF2-40B4-BE49-F238E27FC236}">
                  <a16:creationId xmlns:a16="http://schemas.microsoft.com/office/drawing/2014/main" id="{725C6B9B-584B-0511-45CD-1A6DB2163FF8}"/>
                </a:ext>
              </a:extLst>
            </p:cNvPr>
            <p:cNvSpPr txBox="1"/>
            <p:nvPr/>
          </p:nvSpPr>
          <p:spPr>
            <a:xfrm>
              <a:off x="17843651" y="36789421"/>
              <a:ext cx="817853" cy="307777"/>
            </a:xfrm>
            <a:prstGeom prst="rect">
              <a:avLst/>
            </a:prstGeom>
            <a:noFill/>
          </p:spPr>
          <p:txBody>
            <a:bodyPr wrap="none" rtlCol="0">
              <a:spAutoFit/>
            </a:bodyPr>
            <a:lstStyle/>
            <a:p>
              <a:pPr defTabSz="3507036"/>
              <a:r>
                <a:rPr lang="en-US" sz="1400" dirty="0">
                  <a:solidFill>
                    <a:srgbClr val="373A36"/>
                  </a:solidFill>
                  <a:latin typeface="Aptos"/>
                </a:rPr>
                <a:t>27CD30</a:t>
              </a:r>
            </a:p>
          </p:txBody>
        </p:sp>
      </p:grpSp>
      <p:sp>
        <p:nvSpPr>
          <p:cNvPr id="2108" name="TextBox 2107">
            <a:extLst>
              <a:ext uri="{FF2B5EF4-FFF2-40B4-BE49-F238E27FC236}">
                <a16:creationId xmlns:a16="http://schemas.microsoft.com/office/drawing/2014/main" id="{D1EC4832-5D3D-0894-013F-0B7014C8E6F5}"/>
              </a:ext>
            </a:extLst>
          </p:cNvPr>
          <p:cNvSpPr txBox="1"/>
          <p:nvPr/>
        </p:nvSpPr>
        <p:spPr>
          <a:xfrm>
            <a:off x="12584488" y="34429120"/>
            <a:ext cx="7866925" cy="3032274"/>
          </a:xfrm>
          <a:prstGeom prst="rect">
            <a:avLst/>
          </a:prstGeom>
          <a:noFill/>
        </p:spPr>
        <p:txBody>
          <a:bodyPr wrap="square" rtlCol="0">
            <a:spAutoFit/>
          </a:bodyPr>
          <a:lstStyle/>
          <a:p>
            <a:pPr algn="just" defTabSz="3507036"/>
            <a:r>
              <a:rPr lang="en-US" sz="2400" b="1" dirty="0">
                <a:solidFill>
                  <a:srgbClr val="373A36"/>
                </a:solidFill>
                <a:latin typeface="Aptos"/>
              </a:rPr>
              <a:t>PPS</a:t>
            </a:r>
          </a:p>
          <a:p>
            <a:pPr algn="just" defTabSz="3507036">
              <a:spcAft>
                <a:spcPts val="600"/>
              </a:spcAft>
            </a:pPr>
            <a:r>
              <a:rPr lang="en-US" dirty="0">
                <a:solidFill>
                  <a:srgbClr val="373A36"/>
                </a:solidFill>
                <a:latin typeface="Aptos"/>
              </a:rPr>
              <a:t>Magnet systems in the extraction region interface with the PPS to enable safe access to the RTST Tunnel and Target Building, by locking out the extractions magnets, when beam is delivered to the FTS only.</a:t>
            </a:r>
          </a:p>
          <a:p>
            <a:pPr algn="just" defTabSz="3507036"/>
            <a:r>
              <a:rPr lang="en-US" dirty="0">
                <a:solidFill>
                  <a:srgbClr val="373A36"/>
                </a:solidFill>
                <a:latin typeface="Aptos"/>
              </a:rPr>
              <a:t>A dedicated PPS interlock terminates beam if pulsed dipole magnets exceed 15 Hz, ensuring beam power to the Second Target remains within design limits.</a:t>
            </a:r>
          </a:p>
          <a:p>
            <a:pPr algn="just" defTabSz="3507036"/>
            <a:r>
              <a:rPr lang="en-US" dirty="0">
                <a:solidFill>
                  <a:srgbClr val="373A36"/>
                </a:solidFill>
                <a:latin typeface="Aptos"/>
              </a:rPr>
              <a:t>Additional radiation safety features include removable shielding at the Labyrinth wall and Truck Access Tunnel entrance, and a Gamma Blocker at the beamline end to prevent target backshine during RTST maintenance. The design is based on the Ring Injection Dump system.</a:t>
            </a:r>
          </a:p>
        </p:txBody>
      </p:sp>
      <p:sp>
        <p:nvSpPr>
          <p:cNvPr id="2109" name="TextBox 2108">
            <a:extLst>
              <a:ext uri="{FF2B5EF4-FFF2-40B4-BE49-F238E27FC236}">
                <a16:creationId xmlns:a16="http://schemas.microsoft.com/office/drawing/2014/main" id="{F0ED1B58-294D-B2F4-83C6-E170306F76EE}"/>
              </a:ext>
            </a:extLst>
          </p:cNvPr>
          <p:cNvSpPr txBox="1"/>
          <p:nvPr/>
        </p:nvSpPr>
        <p:spPr>
          <a:xfrm>
            <a:off x="7455758" y="25220062"/>
            <a:ext cx="10391359" cy="3462486"/>
          </a:xfrm>
          <a:prstGeom prst="rect">
            <a:avLst/>
          </a:prstGeom>
          <a:noFill/>
        </p:spPr>
        <p:txBody>
          <a:bodyPr wrap="square" rtlCol="0">
            <a:spAutoFit/>
          </a:bodyPr>
          <a:lstStyle/>
          <a:p>
            <a:pPr algn="just" defTabSz="3507036">
              <a:spcAft>
                <a:spcPts val="600"/>
              </a:spcAft>
            </a:pPr>
            <a:r>
              <a:rPr lang="en-US" sz="2400" b="1" dirty="0">
                <a:solidFill>
                  <a:srgbClr val="373A36"/>
                </a:solidFill>
                <a:latin typeface="Aptos"/>
              </a:rPr>
              <a:t>Beam Instrumentation</a:t>
            </a:r>
          </a:p>
          <a:p>
            <a:pPr algn="just" defTabSz="3507036">
              <a:spcAft>
                <a:spcPts val="600"/>
              </a:spcAft>
            </a:pPr>
            <a:r>
              <a:rPr lang="en-US" b="1" dirty="0">
                <a:solidFill>
                  <a:srgbClr val="373A36"/>
                </a:solidFill>
                <a:latin typeface="Aptos"/>
              </a:rPr>
              <a:t>BCMs</a:t>
            </a:r>
            <a:r>
              <a:rPr lang="en-US" dirty="0">
                <a:solidFill>
                  <a:srgbClr val="373A36"/>
                </a:solidFill>
                <a:latin typeface="Aptos"/>
              </a:rPr>
              <a:t> will be installed at each end of the RTST beamline. </a:t>
            </a:r>
            <a:r>
              <a:rPr lang="en-US" b="1" dirty="0">
                <a:solidFill>
                  <a:srgbClr val="373A36"/>
                </a:solidFill>
                <a:latin typeface="Aptos"/>
              </a:rPr>
              <a:t>BLMs</a:t>
            </a:r>
            <a:r>
              <a:rPr lang="en-US" dirty="0">
                <a:solidFill>
                  <a:srgbClr val="373A36"/>
                </a:solidFill>
                <a:latin typeface="Aptos"/>
              </a:rPr>
              <a:t> are installed at every quadrupole, and </a:t>
            </a:r>
            <a:r>
              <a:rPr lang="en-US" b="1" dirty="0">
                <a:solidFill>
                  <a:srgbClr val="373A36"/>
                </a:solidFill>
                <a:latin typeface="Aptos"/>
              </a:rPr>
              <a:t>BPMs</a:t>
            </a:r>
            <a:r>
              <a:rPr lang="en-US" dirty="0">
                <a:solidFill>
                  <a:srgbClr val="373A36"/>
                </a:solidFill>
                <a:latin typeface="Aptos"/>
              </a:rPr>
              <a:t> are installed at quadrupoles followed by corrector magnets.</a:t>
            </a:r>
          </a:p>
          <a:p>
            <a:pPr algn="just" defTabSz="3507036">
              <a:spcAft>
                <a:spcPts val="600"/>
              </a:spcAft>
            </a:pPr>
            <a:r>
              <a:rPr lang="en-US" dirty="0">
                <a:solidFill>
                  <a:srgbClr val="373A36"/>
                </a:solidFill>
                <a:latin typeface="Aptos"/>
              </a:rPr>
              <a:t>Three </a:t>
            </a:r>
            <a:r>
              <a:rPr lang="en-US" b="1" dirty="0">
                <a:solidFill>
                  <a:srgbClr val="373A36"/>
                </a:solidFill>
                <a:latin typeface="Aptos"/>
              </a:rPr>
              <a:t>Wire Scanner (WS) </a:t>
            </a:r>
            <a:r>
              <a:rPr lang="en-US" dirty="0">
                <a:solidFill>
                  <a:srgbClr val="373A36"/>
                </a:solidFill>
                <a:latin typeface="Aptos"/>
              </a:rPr>
              <a:t>emittance stations are included for Twiss parameter measurements. A </a:t>
            </a:r>
            <a:r>
              <a:rPr lang="en-US" b="1" dirty="0">
                <a:solidFill>
                  <a:srgbClr val="373A36"/>
                </a:solidFill>
                <a:latin typeface="Aptos"/>
              </a:rPr>
              <a:t>Harp</a:t>
            </a:r>
            <a:r>
              <a:rPr lang="en-US" dirty="0">
                <a:solidFill>
                  <a:srgbClr val="373A36"/>
                </a:solidFill>
                <a:latin typeface="Aptos"/>
              </a:rPr>
              <a:t> at the beamline end will be used during commissioning to measure the transverse beam profile and proton density, it will remain available during routine operation for beam setup and as a backup to the TS harp near the Proton Beam Window (PBW).</a:t>
            </a:r>
          </a:p>
          <a:p>
            <a:pPr algn="just" defTabSz="3507036"/>
            <a:r>
              <a:rPr lang="en-US" dirty="0">
                <a:solidFill>
                  <a:srgbClr val="373A36"/>
                </a:solidFill>
                <a:latin typeface="Aptos"/>
              </a:rPr>
              <a:t>BCM, BPM, BLM, and WS are existing SNS designs. The harp is currently under development by the RAD Beam Instrumentation group, with a prototype installed in the RTBT beamline performing well. A </a:t>
            </a:r>
            <a:r>
              <a:rPr lang="en-US" b="1" dirty="0">
                <a:solidFill>
                  <a:srgbClr val="373A36"/>
                </a:solidFill>
                <a:latin typeface="Aptos"/>
              </a:rPr>
              <a:t>View</a:t>
            </a:r>
            <a:r>
              <a:rPr lang="en-US" dirty="0">
                <a:solidFill>
                  <a:srgbClr val="373A36"/>
                </a:solidFill>
                <a:latin typeface="Aptos"/>
              </a:rPr>
              <a:t> </a:t>
            </a:r>
            <a:r>
              <a:rPr lang="en-US" b="1" dirty="0">
                <a:solidFill>
                  <a:srgbClr val="373A36"/>
                </a:solidFill>
                <a:latin typeface="Aptos"/>
              </a:rPr>
              <a:t>Screen</a:t>
            </a:r>
            <a:r>
              <a:rPr lang="en-US" dirty="0">
                <a:solidFill>
                  <a:srgbClr val="373A36"/>
                </a:solidFill>
                <a:latin typeface="Aptos"/>
              </a:rPr>
              <a:t> </a:t>
            </a:r>
            <a:r>
              <a:rPr lang="en-US" b="1" dirty="0">
                <a:solidFill>
                  <a:srgbClr val="373A36"/>
                </a:solidFill>
                <a:latin typeface="Aptos"/>
              </a:rPr>
              <a:t>(VS) </a:t>
            </a:r>
            <a:r>
              <a:rPr lang="en-US" dirty="0">
                <a:solidFill>
                  <a:srgbClr val="373A36"/>
                </a:solidFill>
                <a:latin typeface="Aptos"/>
              </a:rPr>
              <a:t>is also planned for commissioning and is the only new diagnostic design within the AS scope.</a:t>
            </a:r>
          </a:p>
        </p:txBody>
      </p:sp>
      <p:sp>
        <p:nvSpPr>
          <p:cNvPr id="2110" name="TextBox 2109">
            <a:extLst>
              <a:ext uri="{FF2B5EF4-FFF2-40B4-BE49-F238E27FC236}">
                <a16:creationId xmlns:a16="http://schemas.microsoft.com/office/drawing/2014/main" id="{DFDDA302-8A02-2FB5-B9B6-749D006F2484}"/>
              </a:ext>
            </a:extLst>
          </p:cNvPr>
          <p:cNvSpPr txBox="1"/>
          <p:nvPr/>
        </p:nvSpPr>
        <p:spPr>
          <a:xfrm>
            <a:off x="21621267" y="33573476"/>
            <a:ext cx="7866925" cy="3463257"/>
          </a:xfrm>
          <a:prstGeom prst="rect">
            <a:avLst/>
          </a:prstGeom>
          <a:noFill/>
        </p:spPr>
        <p:txBody>
          <a:bodyPr wrap="square" rtlCol="0">
            <a:spAutoFit/>
          </a:bodyPr>
          <a:lstStyle/>
          <a:p>
            <a:pPr algn="just" defTabSz="3507036">
              <a:spcAft>
                <a:spcPts val="600"/>
              </a:spcAft>
            </a:pPr>
            <a:r>
              <a:rPr lang="en-US" sz="2400" b="1" dirty="0">
                <a:solidFill>
                  <a:srgbClr val="373A36"/>
                </a:solidFill>
                <a:latin typeface="Aptos"/>
              </a:rPr>
              <a:t>Vacuum System</a:t>
            </a:r>
          </a:p>
          <a:p>
            <a:pPr algn="just" defTabSz="3507036">
              <a:spcAft>
                <a:spcPts val="600"/>
              </a:spcAft>
            </a:pPr>
            <a:r>
              <a:rPr lang="en-US" dirty="0">
                <a:solidFill>
                  <a:srgbClr val="373A36"/>
                </a:solidFill>
                <a:latin typeface="Aptos"/>
              </a:rPr>
              <a:t>The vacuum system is adapted from the RTBT design.  It is divided into sections by sector gate valves for serviceability and includes a proportional number of thermocouple (TCG) and cold cathode (CCG) gauges, pump-down ports, and vent valves. </a:t>
            </a:r>
          </a:p>
          <a:p>
            <a:pPr algn="just" defTabSz="3507036">
              <a:spcAft>
                <a:spcPts val="600"/>
              </a:spcAft>
            </a:pPr>
            <a:r>
              <a:rPr lang="en-US" dirty="0">
                <a:solidFill>
                  <a:srgbClr val="373A36"/>
                </a:solidFill>
                <a:latin typeface="Aptos"/>
              </a:rPr>
              <a:t>Ion pumps (IPs) maintain high vacuum after the initial pump-down, which is performed using a turbo pump (TMP) that is subsequently removed from the beamline. </a:t>
            </a:r>
          </a:p>
          <a:p>
            <a:pPr algn="just" defTabSz="3507036"/>
            <a:r>
              <a:rPr lang="en-US" dirty="0">
                <a:solidFill>
                  <a:srgbClr val="373A36"/>
                </a:solidFill>
                <a:latin typeface="Aptos"/>
              </a:rPr>
              <a:t>A permanent TMP with a scroll backing pump is installed at the Proton Beam Tube Assembly (PBTA) end of the beamline to handle the anticipated leak rates from the PBW seal.</a:t>
            </a:r>
          </a:p>
        </p:txBody>
      </p:sp>
      <p:sp>
        <p:nvSpPr>
          <p:cNvPr id="2117" name="TextBox 2116">
            <a:extLst>
              <a:ext uri="{FF2B5EF4-FFF2-40B4-BE49-F238E27FC236}">
                <a16:creationId xmlns:a16="http://schemas.microsoft.com/office/drawing/2014/main" id="{3F934C33-920E-25FF-DE72-D5B837A81B5A}"/>
              </a:ext>
            </a:extLst>
          </p:cNvPr>
          <p:cNvSpPr txBox="1"/>
          <p:nvPr/>
        </p:nvSpPr>
        <p:spPr>
          <a:xfrm>
            <a:off x="12589893" y="29247510"/>
            <a:ext cx="4849187" cy="4616648"/>
          </a:xfrm>
          <a:prstGeom prst="rect">
            <a:avLst/>
          </a:prstGeom>
          <a:noFill/>
        </p:spPr>
        <p:txBody>
          <a:bodyPr wrap="square" rtlCol="0">
            <a:spAutoFit/>
          </a:bodyPr>
          <a:lstStyle/>
          <a:p>
            <a:pPr algn="just" defTabSz="3507036"/>
            <a:r>
              <a:rPr lang="en-US" sz="2400" b="1" dirty="0">
                <a:solidFill>
                  <a:srgbClr val="373A36"/>
                </a:solidFill>
                <a:latin typeface="Aptos"/>
              </a:rPr>
              <a:t>Radiation Safety</a:t>
            </a:r>
          </a:p>
          <a:p>
            <a:pPr algn="just" defTabSz="3507036"/>
            <a:r>
              <a:rPr lang="en-US" dirty="0">
                <a:solidFill>
                  <a:srgbClr val="373A36"/>
                </a:solidFill>
                <a:latin typeface="Aptos"/>
              </a:rPr>
              <a:t>STS Accelerator Systems manages four radiation shielding configurations for different operational scenarios:</a:t>
            </a:r>
          </a:p>
          <a:p>
            <a:pPr algn="just" defTabSz="3507036"/>
            <a:r>
              <a:rPr lang="en-US" b="1" dirty="0">
                <a:solidFill>
                  <a:srgbClr val="373A36"/>
                </a:solidFill>
                <a:latin typeface="Aptos"/>
              </a:rPr>
              <a:t>Labyrinth Shield Wall </a:t>
            </a:r>
            <a:r>
              <a:rPr lang="en-US" dirty="0">
                <a:solidFill>
                  <a:srgbClr val="373A36"/>
                </a:solidFill>
                <a:latin typeface="Aptos"/>
              </a:rPr>
              <a:t>– protects personnel in the RTST tunnel when the beam is directed to the FTS.</a:t>
            </a:r>
          </a:p>
          <a:p>
            <a:pPr algn="just" defTabSz="3507036"/>
            <a:r>
              <a:rPr lang="en-US" b="1" dirty="0">
                <a:solidFill>
                  <a:srgbClr val="373A36"/>
                </a:solidFill>
                <a:latin typeface="Aptos"/>
              </a:rPr>
              <a:t>Truck Tunnel Shield Wall </a:t>
            </a:r>
            <a:r>
              <a:rPr lang="en-US" dirty="0">
                <a:solidFill>
                  <a:srgbClr val="373A36"/>
                </a:solidFill>
                <a:latin typeface="Aptos"/>
              </a:rPr>
              <a:t>– protects personnel outside the tunnel when the beam is directed to the STS.</a:t>
            </a:r>
          </a:p>
          <a:p>
            <a:pPr algn="just" defTabSz="3507036"/>
            <a:r>
              <a:rPr lang="en-US" b="1" dirty="0">
                <a:solidFill>
                  <a:srgbClr val="373A36"/>
                </a:solidFill>
                <a:latin typeface="Aptos"/>
              </a:rPr>
              <a:t>STS Gamma Blocker </a:t>
            </a:r>
            <a:r>
              <a:rPr lang="en-US" dirty="0">
                <a:solidFill>
                  <a:srgbClr val="373A36"/>
                </a:solidFill>
                <a:latin typeface="Aptos"/>
              </a:rPr>
              <a:t>– shields against backshine from the Second Target during maintenance and shutdown.</a:t>
            </a:r>
          </a:p>
          <a:p>
            <a:pPr algn="just" defTabSz="3507036"/>
            <a:r>
              <a:rPr lang="en-US" b="1" dirty="0">
                <a:solidFill>
                  <a:srgbClr val="373A36"/>
                </a:solidFill>
                <a:latin typeface="Aptos"/>
              </a:rPr>
              <a:t>RTBT Beam Stop </a:t>
            </a:r>
            <a:r>
              <a:rPr lang="en-US" dirty="0">
                <a:solidFill>
                  <a:srgbClr val="373A36"/>
                </a:solidFill>
                <a:latin typeface="Aptos"/>
              </a:rPr>
              <a:t>– expected to prevent the beam from reaching the FTS when directed toward the STS.</a:t>
            </a:r>
          </a:p>
        </p:txBody>
      </p:sp>
      <p:grpSp>
        <p:nvGrpSpPr>
          <p:cNvPr id="2120" name="Group 2119">
            <a:extLst>
              <a:ext uri="{FF2B5EF4-FFF2-40B4-BE49-F238E27FC236}">
                <a16:creationId xmlns:a16="http://schemas.microsoft.com/office/drawing/2014/main" id="{E4C1515A-D796-3719-DBF7-5A776A751657}"/>
              </a:ext>
            </a:extLst>
          </p:cNvPr>
          <p:cNvGrpSpPr/>
          <p:nvPr/>
        </p:nvGrpSpPr>
        <p:grpSpPr>
          <a:xfrm>
            <a:off x="17533564" y="29247932"/>
            <a:ext cx="4849187" cy="4346159"/>
            <a:chOff x="22785948" y="19747022"/>
            <a:chExt cx="4928186" cy="4416963"/>
          </a:xfrm>
        </p:grpSpPr>
        <p:pic>
          <p:nvPicPr>
            <p:cNvPr id="2118" name="drawing">
              <a:extLst>
                <a:ext uri="{FF2B5EF4-FFF2-40B4-BE49-F238E27FC236}">
                  <a16:creationId xmlns:a16="http://schemas.microsoft.com/office/drawing/2014/main" id="{9B62D4CE-DE9C-5F30-5B44-6F2E0842337E}"/>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884031" y="19747022"/>
              <a:ext cx="4732020" cy="3602990"/>
            </a:xfrm>
            <a:prstGeom prst="rect">
              <a:avLst/>
            </a:prstGeom>
          </p:spPr>
        </p:pic>
        <p:sp>
          <p:nvSpPr>
            <p:cNvPr id="2119" name="TextBox 2118">
              <a:extLst>
                <a:ext uri="{FF2B5EF4-FFF2-40B4-BE49-F238E27FC236}">
                  <a16:creationId xmlns:a16="http://schemas.microsoft.com/office/drawing/2014/main" id="{A24C2BA5-DB5F-79B9-E561-F3A16007EAA2}"/>
                </a:ext>
              </a:extLst>
            </p:cNvPr>
            <p:cNvSpPr txBox="1"/>
            <p:nvPr/>
          </p:nvSpPr>
          <p:spPr>
            <a:xfrm>
              <a:off x="22785948" y="23355411"/>
              <a:ext cx="4928186" cy="808574"/>
            </a:xfrm>
            <a:prstGeom prst="rect">
              <a:avLst/>
            </a:prstGeom>
            <a:noFill/>
          </p:spPr>
          <p:txBody>
            <a:bodyPr wrap="square" rtlCol="0">
              <a:spAutoFit/>
            </a:bodyPr>
            <a:lstStyle/>
            <a:p>
              <a:pPr algn="ctr" defTabSz="3507036"/>
              <a:r>
                <a:rPr lang="en-US" sz="1400" dirty="0">
                  <a:solidFill>
                    <a:srgbClr val="373A36"/>
                  </a:solidFill>
                  <a:latin typeface="Aptos"/>
                </a:rPr>
                <a:t>Proton Flux Simulation During Normal Operations - Plan View</a:t>
              </a:r>
            </a:p>
            <a:p>
              <a:pPr algn="ctr" defTabSz="3507036"/>
              <a:r>
                <a:rPr lang="en-US" sz="1400" dirty="0">
                  <a:solidFill>
                    <a:srgbClr val="373A36"/>
                  </a:solidFill>
                  <a:latin typeface="Aptos"/>
                </a:rPr>
                <a:t>Labyrinth Shield Wall</a:t>
              </a:r>
            </a:p>
          </p:txBody>
        </p:sp>
      </p:grpSp>
      <p:grpSp>
        <p:nvGrpSpPr>
          <p:cNvPr id="2128" name="Group 2127">
            <a:extLst>
              <a:ext uri="{FF2B5EF4-FFF2-40B4-BE49-F238E27FC236}">
                <a16:creationId xmlns:a16="http://schemas.microsoft.com/office/drawing/2014/main" id="{5458B247-DA10-DD3C-78F9-5BBA7454E676}"/>
              </a:ext>
            </a:extLst>
          </p:cNvPr>
          <p:cNvGrpSpPr/>
          <p:nvPr/>
        </p:nvGrpSpPr>
        <p:grpSpPr>
          <a:xfrm>
            <a:off x="18384342" y="25733974"/>
            <a:ext cx="3069252" cy="3225573"/>
            <a:chOff x="9082975" y="36720880"/>
            <a:chExt cx="2658086" cy="2793466"/>
          </a:xfrm>
        </p:grpSpPr>
        <p:pic>
          <p:nvPicPr>
            <p:cNvPr id="2111" name="Picture 2110">
              <a:extLst>
                <a:ext uri="{FF2B5EF4-FFF2-40B4-BE49-F238E27FC236}">
                  <a16:creationId xmlns:a16="http://schemas.microsoft.com/office/drawing/2014/main" id="{C7EE1A8F-D72F-68F8-4B40-6EC18B496EC3}"/>
                </a:ext>
              </a:extLst>
            </p:cNvPr>
            <p:cNvPicPr>
              <a:picLocks noChangeAspect="1"/>
            </p:cNvPicPr>
            <p:nvPr/>
          </p:nvPicPr>
          <p:blipFill>
            <a:blip r:embed="rId19"/>
            <a:stretch>
              <a:fillRect/>
            </a:stretch>
          </p:blipFill>
          <p:spPr>
            <a:xfrm>
              <a:off x="9082975" y="36720880"/>
              <a:ext cx="2658086" cy="2444708"/>
            </a:xfrm>
            <a:prstGeom prst="rect">
              <a:avLst/>
            </a:prstGeom>
          </p:spPr>
        </p:pic>
        <p:sp>
          <p:nvSpPr>
            <p:cNvPr id="2122" name="TextBox 2121">
              <a:extLst>
                <a:ext uri="{FF2B5EF4-FFF2-40B4-BE49-F238E27FC236}">
                  <a16:creationId xmlns:a16="http://schemas.microsoft.com/office/drawing/2014/main" id="{126FE58E-D87D-4DA5-CF3C-1FED3B43D023}"/>
                </a:ext>
              </a:extLst>
            </p:cNvPr>
            <p:cNvSpPr txBox="1"/>
            <p:nvPr/>
          </p:nvSpPr>
          <p:spPr>
            <a:xfrm>
              <a:off x="10140169" y="39206569"/>
              <a:ext cx="543697" cy="307777"/>
            </a:xfrm>
            <a:prstGeom prst="rect">
              <a:avLst/>
            </a:prstGeom>
            <a:noFill/>
          </p:spPr>
          <p:txBody>
            <a:bodyPr wrap="square" rtlCol="0">
              <a:spAutoFit/>
            </a:bodyPr>
            <a:lstStyle/>
            <a:p>
              <a:pPr algn="ctr" defTabSz="3507036"/>
              <a:r>
                <a:rPr lang="en-US" sz="1400" dirty="0">
                  <a:solidFill>
                    <a:srgbClr val="373A36"/>
                  </a:solidFill>
                  <a:latin typeface="Aptos"/>
                </a:rPr>
                <a:t>BPM</a:t>
              </a:r>
            </a:p>
          </p:txBody>
        </p:sp>
      </p:grpSp>
      <p:grpSp>
        <p:nvGrpSpPr>
          <p:cNvPr id="2129" name="Group 2128">
            <a:extLst>
              <a:ext uri="{FF2B5EF4-FFF2-40B4-BE49-F238E27FC236}">
                <a16:creationId xmlns:a16="http://schemas.microsoft.com/office/drawing/2014/main" id="{FA5D05D0-290C-6780-F7B7-9498F789A21B}"/>
              </a:ext>
            </a:extLst>
          </p:cNvPr>
          <p:cNvGrpSpPr/>
          <p:nvPr/>
        </p:nvGrpSpPr>
        <p:grpSpPr>
          <a:xfrm>
            <a:off x="21990818" y="25733975"/>
            <a:ext cx="3163493" cy="3225572"/>
            <a:chOff x="12203679" y="36720880"/>
            <a:chExt cx="2739702" cy="2793465"/>
          </a:xfrm>
        </p:grpSpPr>
        <p:pic>
          <p:nvPicPr>
            <p:cNvPr id="2112" name="Picture 2111">
              <a:extLst>
                <a:ext uri="{FF2B5EF4-FFF2-40B4-BE49-F238E27FC236}">
                  <a16:creationId xmlns:a16="http://schemas.microsoft.com/office/drawing/2014/main" id="{4D8E992B-7D73-6179-8F95-D56125831DDF}"/>
                </a:ext>
              </a:extLst>
            </p:cNvPr>
            <p:cNvPicPr>
              <a:picLocks noChangeAspect="1"/>
            </p:cNvPicPr>
            <p:nvPr/>
          </p:nvPicPr>
          <p:blipFill>
            <a:blip r:embed="rId20"/>
            <a:srcRect l="14689" r="24393"/>
            <a:stretch>
              <a:fillRect/>
            </a:stretch>
          </p:blipFill>
          <p:spPr>
            <a:xfrm>
              <a:off x="12203679" y="36720880"/>
              <a:ext cx="2739702" cy="2440209"/>
            </a:xfrm>
            <a:prstGeom prst="rect">
              <a:avLst/>
            </a:prstGeom>
          </p:spPr>
        </p:pic>
        <p:sp>
          <p:nvSpPr>
            <p:cNvPr id="2124" name="TextBox 2123">
              <a:extLst>
                <a:ext uri="{FF2B5EF4-FFF2-40B4-BE49-F238E27FC236}">
                  <a16:creationId xmlns:a16="http://schemas.microsoft.com/office/drawing/2014/main" id="{175F34E5-5F9A-C790-38C2-231598FA61DF}"/>
                </a:ext>
              </a:extLst>
            </p:cNvPr>
            <p:cNvSpPr txBox="1"/>
            <p:nvPr/>
          </p:nvSpPr>
          <p:spPr>
            <a:xfrm>
              <a:off x="13301681" y="39206568"/>
              <a:ext cx="543697" cy="307777"/>
            </a:xfrm>
            <a:prstGeom prst="rect">
              <a:avLst/>
            </a:prstGeom>
            <a:noFill/>
          </p:spPr>
          <p:txBody>
            <a:bodyPr wrap="square" rtlCol="0">
              <a:spAutoFit/>
            </a:bodyPr>
            <a:lstStyle/>
            <a:p>
              <a:pPr algn="ctr" defTabSz="3507036"/>
              <a:r>
                <a:rPr lang="en-US" sz="1400" dirty="0">
                  <a:solidFill>
                    <a:srgbClr val="373A36"/>
                  </a:solidFill>
                  <a:latin typeface="Aptos"/>
                </a:rPr>
                <a:t>BLM</a:t>
              </a:r>
            </a:p>
          </p:txBody>
        </p:sp>
      </p:grpSp>
      <p:grpSp>
        <p:nvGrpSpPr>
          <p:cNvPr id="2130" name="Group 2129">
            <a:extLst>
              <a:ext uri="{FF2B5EF4-FFF2-40B4-BE49-F238E27FC236}">
                <a16:creationId xmlns:a16="http://schemas.microsoft.com/office/drawing/2014/main" id="{FF6253AF-E57B-E929-1219-B6CEF4CDE658}"/>
              </a:ext>
            </a:extLst>
          </p:cNvPr>
          <p:cNvGrpSpPr/>
          <p:nvPr/>
        </p:nvGrpSpPr>
        <p:grpSpPr>
          <a:xfrm>
            <a:off x="25691535" y="25732520"/>
            <a:ext cx="3809372" cy="3227027"/>
            <a:chOff x="15405999" y="36715843"/>
            <a:chExt cx="3299058" cy="2794725"/>
          </a:xfrm>
        </p:grpSpPr>
        <p:pic>
          <p:nvPicPr>
            <p:cNvPr id="2116" name="Picture 2115">
              <a:extLst>
                <a:ext uri="{FF2B5EF4-FFF2-40B4-BE49-F238E27FC236}">
                  <a16:creationId xmlns:a16="http://schemas.microsoft.com/office/drawing/2014/main" id="{06FB0A6B-BF76-BFB9-4481-75DB03A2C7C1}"/>
                </a:ext>
              </a:extLst>
            </p:cNvPr>
            <p:cNvPicPr>
              <a:picLocks noChangeAspect="1"/>
            </p:cNvPicPr>
            <p:nvPr/>
          </p:nvPicPr>
          <p:blipFill>
            <a:blip r:embed="rId21"/>
            <a:srcRect l="19968" t="-1" r="18864" b="46773"/>
            <a:stretch>
              <a:fillRect/>
            </a:stretch>
          </p:blipFill>
          <p:spPr>
            <a:xfrm>
              <a:off x="15405999" y="36715843"/>
              <a:ext cx="3299058" cy="2455430"/>
            </a:xfrm>
            <a:prstGeom prst="rect">
              <a:avLst/>
            </a:prstGeom>
          </p:spPr>
        </p:pic>
        <p:sp>
          <p:nvSpPr>
            <p:cNvPr id="2125" name="TextBox 2124">
              <a:extLst>
                <a:ext uri="{FF2B5EF4-FFF2-40B4-BE49-F238E27FC236}">
                  <a16:creationId xmlns:a16="http://schemas.microsoft.com/office/drawing/2014/main" id="{76A4E274-5387-84BE-2C29-B3FAF20DB434}"/>
                </a:ext>
              </a:extLst>
            </p:cNvPr>
            <p:cNvSpPr txBox="1"/>
            <p:nvPr/>
          </p:nvSpPr>
          <p:spPr>
            <a:xfrm>
              <a:off x="16674417" y="39202791"/>
              <a:ext cx="762222" cy="307777"/>
            </a:xfrm>
            <a:prstGeom prst="rect">
              <a:avLst/>
            </a:prstGeom>
            <a:noFill/>
          </p:spPr>
          <p:txBody>
            <a:bodyPr wrap="square" rtlCol="0">
              <a:spAutoFit/>
            </a:bodyPr>
            <a:lstStyle/>
            <a:p>
              <a:pPr algn="ctr" defTabSz="3507036"/>
              <a:r>
                <a:rPr lang="en-US" sz="1400" dirty="0">
                  <a:solidFill>
                    <a:srgbClr val="373A36"/>
                  </a:solidFill>
                  <a:latin typeface="Aptos"/>
                </a:rPr>
                <a:t>BCM</a:t>
              </a:r>
            </a:p>
          </p:txBody>
        </p:sp>
      </p:grpSp>
      <p:grpSp>
        <p:nvGrpSpPr>
          <p:cNvPr id="2131" name="Group 2130">
            <a:extLst>
              <a:ext uri="{FF2B5EF4-FFF2-40B4-BE49-F238E27FC236}">
                <a16:creationId xmlns:a16="http://schemas.microsoft.com/office/drawing/2014/main" id="{90C46E60-3BB1-F0FB-6453-C5F7C1524275}"/>
              </a:ext>
            </a:extLst>
          </p:cNvPr>
          <p:cNvGrpSpPr/>
          <p:nvPr/>
        </p:nvGrpSpPr>
        <p:grpSpPr>
          <a:xfrm>
            <a:off x="24341834" y="29366945"/>
            <a:ext cx="2507905" cy="3221211"/>
            <a:chOff x="19167675" y="36720880"/>
            <a:chExt cx="2171939" cy="2789688"/>
          </a:xfrm>
        </p:grpSpPr>
        <p:pic>
          <p:nvPicPr>
            <p:cNvPr id="2113" name="Picture 2112">
              <a:extLst>
                <a:ext uri="{FF2B5EF4-FFF2-40B4-BE49-F238E27FC236}">
                  <a16:creationId xmlns:a16="http://schemas.microsoft.com/office/drawing/2014/main" id="{58F0DFC3-F679-0235-D045-89981FB70AD1}"/>
                </a:ext>
              </a:extLst>
            </p:cNvPr>
            <p:cNvPicPr>
              <a:picLocks noChangeAspect="1"/>
            </p:cNvPicPr>
            <p:nvPr/>
          </p:nvPicPr>
          <p:blipFill>
            <a:blip r:embed="rId22"/>
            <a:stretch>
              <a:fillRect/>
            </a:stretch>
          </p:blipFill>
          <p:spPr>
            <a:xfrm>
              <a:off x="19167675" y="36720880"/>
              <a:ext cx="2171939" cy="2450393"/>
            </a:xfrm>
            <a:prstGeom prst="rect">
              <a:avLst/>
            </a:prstGeom>
          </p:spPr>
        </p:pic>
        <p:sp>
          <p:nvSpPr>
            <p:cNvPr id="2126" name="TextBox 2125">
              <a:extLst>
                <a:ext uri="{FF2B5EF4-FFF2-40B4-BE49-F238E27FC236}">
                  <a16:creationId xmlns:a16="http://schemas.microsoft.com/office/drawing/2014/main" id="{470BE70A-09B2-8D33-3E70-05C41FD28AC7}"/>
                </a:ext>
              </a:extLst>
            </p:cNvPr>
            <p:cNvSpPr txBox="1"/>
            <p:nvPr/>
          </p:nvSpPr>
          <p:spPr>
            <a:xfrm>
              <a:off x="19574734" y="39202791"/>
              <a:ext cx="1357819" cy="307777"/>
            </a:xfrm>
            <a:prstGeom prst="rect">
              <a:avLst/>
            </a:prstGeom>
            <a:noFill/>
          </p:spPr>
          <p:txBody>
            <a:bodyPr wrap="square" rtlCol="0">
              <a:spAutoFit/>
            </a:bodyPr>
            <a:lstStyle/>
            <a:p>
              <a:pPr algn="ctr" defTabSz="3507036"/>
              <a:r>
                <a:rPr lang="en-US" sz="1400" dirty="0">
                  <a:solidFill>
                    <a:srgbClr val="373A36"/>
                  </a:solidFill>
                  <a:latin typeface="Aptos"/>
                </a:rPr>
                <a:t>Wire Scanner</a:t>
              </a:r>
            </a:p>
          </p:txBody>
        </p:sp>
      </p:grpSp>
      <p:grpSp>
        <p:nvGrpSpPr>
          <p:cNvPr id="2132" name="Group 2131">
            <a:extLst>
              <a:ext uri="{FF2B5EF4-FFF2-40B4-BE49-F238E27FC236}">
                <a16:creationId xmlns:a16="http://schemas.microsoft.com/office/drawing/2014/main" id="{4A30CC1C-2646-F44F-0BD1-F3E0BD3E10DE}"/>
              </a:ext>
            </a:extLst>
          </p:cNvPr>
          <p:cNvGrpSpPr/>
          <p:nvPr/>
        </p:nvGrpSpPr>
        <p:grpSpPr>
          <a:xfrm>
            <a:off x="27350030" y="29367361"/>
            <a:ext cx="2152475" cy="3227027"/>
            <a:chOff x="21802232" y="36715843"/>
            <a:chExt cx="1864123" cy="2794725"/>
          </a:xfrm>
        </p:grpSpPr>
        <p:pic>
          <p:nvPicPr>
            <p:cNvPr id="2114" name="Picture 2113">
              <a:extLst>
                <a:ext uri="{FF2B5EF4-FFF2-40B4-BE49-F238E27FC236}">
                  <a16:creationId xmlns:a16="http://schemas.microsoft.com/office/drawing/2014/main" id="{B4660C9F-C01D-9A04-7877-07FE44E7AAF7}"/>
                </a:ext>
              </a:extLst>
            </p:cNvPr>
            <p:cNvPicPr>
              <a:picLocks noChangeAspect="1"/>
            </p:cNvPicPr>
            <p:nvPr/>
          </p:nvPicPr>
          <p:blipFill>
            <a:blip r:embed="rId23"/>
            <a:stretch>
              <a:fillRect/>
            </a:stretch>
          </p:blipFill>
          <p:spPr>
            <a:xfrm>
              <a:off x="21802232" y="36715843"/>
              <a:ext cx="1864123" cy="2455430"/>
            </a:xfrm>
            <a:prstGeom prst="rect">
              <a:avLst/>
            </a:prstGeom>
          </p:spPr>
        </p:pic>
        <p:sp>
          <p:nvSpPr>
            <p:cNvPr id="2127" name="TextBox 2126">
              <a:extLst>
                <a:ext uri="{FF2B5EF4-FFF2-40B4-BE49-F238E27FC236}">
                  <a16:creationId xmlns:a16="http://schemas.microsoft.com/office/drawing/2014/main" id="{D8EADCD1-205C-593E-59B3-A736C429ED5B}"/>
                </a:ext>
              </a:extLst>
            </p:cNvPr>
            <p:cNvSpPr txBox="1"/>
            <p:nvPr/>
          </p:nvSpPr>
          <p:spPr>
            <a:xfrm>
              <a:off x="22430191" y="39202791"/>
              <a:ext cx="608204" cy="307777"/>
            </a:xfrm>
            <a:prstGeom prst="rect">
              <a:avLst/>
            </a:prstGeom>
            <a:noFill/>
          </p:spPr>
          <p:txBody>
            <a:bodyPr wrap="square" rtlCol="0">
              <a:spAutoFit/>
            </a:bodyPr>
            <a:lstStyle/>
            <a:p>
              <a:pPr algn="ctr" defTabSz="3507036"/>
              <a:r>
                <a:rPr lang="en-US" sz="1400" dirty="0">
                  <a:solidFill>
                    <a:srgbClr val="373A36"/>
                  </a:solidFill>
                  <a:latin typeface="Aptos"/>
                </a:rPr>
                <a:t>Harp</a:t>
              </a:r>
            </a:p>
          </p:txBody>
        </p:sp>
      </p:grpSp>
      <p:grpSp>
        <p:nvGrpSpPr>
          <p:cNvPr id="33" name="Group 32">
            <a:extLst>
              <a:ext uri="{FF2B5EF4-FFF2-40B4-BE49-F238E27FC236}">
                <a16:creationId xmlns:a16="http://schemas.microsoft.com/office/drawing/2014/main" id="{883AD8C1-E4A1-C3CC-C696-E443B23FF9DD}"/>
              </a:ext>
            </a:extLst>
          </p:cNvPr>
          <p:cNvGrpSpPr/>
          <p:nvPr/>
        </p:nvGrpSpPr>
        <p:grpSpPr>
          <a:xfrm>
            <a:off x="10853703" y="4262578"/>
            <a:ext cx="18636870" cy="6599087"/>
            <a:chOff x="10852259" y="4297942"/>
            <a:chExt cx="18636870" cy="6599087"/>
          </a:xfrm>
        </p:grpSpPr>
        <p:pic>
          <p:nvPicPr>
            <p:cNvPr id="2121" name="Picture 2120" descr="P1348#yIS1">
              <a:extLst>
                <a:ext uri="{FF2B5EF4-FFF2-40B4-BE49-F238E27FC236}">
                  <a16:creationId xmlns:a16="http://schemas.microsoft.com/office/drawing/2014/main" id="{2206FCE7-4494-79B9-8ABE-EDD7E84FB36A}"/>
                </a:ext>
              </a:extLst>
            </p:cNvPr>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10852259" y="4465875"/>
              <a:ext cx="18636870" cy="6431154"/>
            </a:xfrm>
            <a:prstGeom prst="rect">
              <a:avLst/>
            </a:prstGeom>
            <a:ln>
              <a:noFill/>
            </a:ln>
          </p:spPr>
        </p:pic>
        <p:sp>
          <p:nvSpPr>
            <p:cNvPr id="2133" name="TextBox 2132">
              <a:extLst>
                <a:ext uri="{FF2B5EF4-FFF2-40B4-BE49-F238E27FC236}">
                  <a16:creationId xmlns:a16="http://schemas.microsoft.com/office/drawing/2014/main" id="{75FFB09C-7B75-E5C5-9207-98F8663E2DBA}"/>
                </a:ext>
              </a:extLst>
            </p:cNvPr>
            <p:cNvSpPr txBox="1"/>
            <p:nvPr/>
          </p:nvSpPr>
          <p:spPr>
            <a:xfrm>
              <a:off x="16325785" y="5006262"/>
              <a:ext cx="1665905" cy="830997"/>
            </a:xfrm>
            <a:prstGeom prst="rect">
              <a:avLst/>
            </a:prstGeom>
            <a:solidFill>
              <a:schemeClr val="bg1">
                <a:lumMod val="75000"/>
              </a:schemeClr>
            </a:solidFill>
            <a:ln w="19050">
              <a:solidFill>
                <a:schemeClr val="accent3">
                  <a:lumMod val="60000"/>
                  <a:lumOff val="40000"/>
                </a:schemeClr>
              </a:solidFill>
            </a:ln>
          </p:spPr>
          <p:txBody>
            <a:bodyPr wrap="none" rtlCol="0">
              <a:spAutoFit/>
            </a:bodyPr>
            <a:lstStyle/>
            <a:p>
              <a:pPr algn="ctr" defTabSz="3507036"/>
              <a:r>
                <a:rPr lang="en-US" sz="2400" dirty="0">
                  <a:solidFill>
                    <a:schemeClr val="accent3">
                      <a:lumMod val="50000"/>
                    </a:schemeClr>
                  </a:solidFill>
                  <a:latin typeface="Aptos"/>
                </a:rPr>
                <a:t>Labyrinth </a:t>
              </a:r>
            </a:p>
            <a:p>
              <a:pPr algn="ctr" defTabSz="3507036"/>
              <a:r>
                <a:rPr lang="en-US" sz="2400" dirty="0">
                  <a:solidFill>
                    <a:schemeClr val="accent3">
                      <a:lumMod val="50000"/>
                    </a:schemeClr>
                  </a:solidFill>
                  <a:latin typeface="Aptos"/>
                </a:rPr>
                <a:t>Shield Wall</a:t>
              </a:r>
            </a:p>
          </p:txBody>
        </p:sp>
        <p:sp>
          <p:nvSpPr>
            <p:cNvPr id="2134" name="TextBox 2133">
              <a:extLst>
                <a:ext uri="{FF2B5EF4-FFF2-40B4-BE49-F238E27FC236}">
                  <a16:creationId xmlns:a16="http://schemas.microsoft.com/office/drawing/2014/main" id="{AE008BD0-C206-C111-7E2F-12E004B45877}"/>
                </a:ext>
              </a:extLst>
            </p:cNvPr>
            <p:cNvSpPr txBox="1"/>
            <p:nvPr/>
          </p:nvSpPr>
          <p:spPr>
            <a:xfrm>
              <a:off x="22938612" y="4297942"/>
              <a:ext cx="3399712" cy="461665"/>
            </a:xfrm>
            <a:prstGeom prst="rect">
              <a:avLst/>
            </a:prstGeom>
            <a:solidFill>
              <a:schemeClr val="bg1">
                <a:lumMod val="75000"/>
              </a:schemeClr>
            </a:solidFill>
            <a:ln w="19050">
              <a:solidFill>
                <a:schemeClr val="accent3">
                  <a:lumMod val="60000"/>
                  <a:lumOff val="40000"/>
                </a:schemeClr>
              </a:solidFill>
            </a:ln>
          </p:spPr>
          <p:txBody>
            <a:bodyPr wrap="none" rtlCol="0">
              <a:spAutoFit/>
            </a:bodyPr>
            <a:lstStyle/>
            <a:p>
              <a:pPr algn="ctr" defTabSz="3507036"/>
              <a:r>
                <a:rPr lang="en-US" sz="2400" dirty="0">
                  <a:solidFill>
                    <a:schemeClr val="accent3">
                      <a:lumMod val="50000"/>
                    </a:schemeClr>
                  </a:solidFill>
                  <a:latin typeface="Aptos"/>
                </a:rPr>
                <a:t>Truck Tunnel Shield Wall</a:t>
              </a:r>
            </a:p>
          </p:txBody>
        </p:sp>
        <p:sp>
          <p:nvSpPr>
            <p:cNvPr id="2135" name="TextBox 2134">
              <a:extLst>
                <a:ext uri="{FF2B5EF4-FFF2-40B4-BE49-F238E27FC236}">
                  <a16:creationId xmlns:a16="http://schemas.microsoft.com/office/drawing/2014/main" id="{A078D075-A31B-C5B9-C90C-97B421E90B5E}"/>
                </a:ext>
              </a:extLst>
            </p:cNvPr>
            <p:cNvSpPr txBox="1"/>
            <p:nvPr/>
          </p:nvSpPr>
          <p:spPr>
            <a:xfrm>
              <a:off x="24291501" y="7195031"/>
              <a:ext cx="2870594" cy="461665"/>
            </a:xfrm>
            <a:prstGeom prst="rect">
              <a:avLst/>
            </a:prstGeom>
            <a:solidFill>
              <a:schemeClr val="bg1">
                <a:lumMod val="75000"/>
              </a:schemeClr>
            </a:solidFill>
            <a:ln w="19050">
              <a:solidFill>
                <a:schemeClr val="accent3">
                  <a:lumMod val="60000"/>
                  <a:lumOff val="40000"/>
                </a:schemeClr>
              </a:solidFill>
            </a:ln>
          </p:spPr>
          <p:txBody>
            <a:bodyPr wrap="none" rtlCol="0">
              <a:spAutoFit/>
            </a:bodyPr>
            <a:lstStyle/>
            <a:p>
              <a:pPr algn="ctr" defTabSz="3507036"/>
              <a:r>
                <a:rPr lang="en-US" sz="2400" dirty="0">
                  <a:solidFill>
                    <a:schemeClr val="accent3">
                      <a:lumMod val="50000"/>
                    </a:schemeClr>
                  </a:solidFill>
                  <a:latin typeface="Aptos"/>
                </a:rPr>
                <a:t>STS Gamma Blocker</a:t>
              </a:r>
            </a:p>
          </p:txBody>
        </p:sp>
        <p:sp>
          <p:nvSpPr>
            <p:cNvPr id="2136" name="TextBox 2135">
              <a:extLst>
                <a:ext uri="{FF2B5EF4-FFF2-40B4-BE49-F238E27FC236}">
                  <a16:creationId xmlns:a16="http://schemas.microsoft.com/office/drawing/2014/main" id="{F854FC1F-4526-0822-4B0C-7A8363D4C287}"/>
                </a:ext>
              </a:extLst>
            </p:cNvPr>
            <p:cNvSpPr txBox="1"/>
            <p:nvPr/>
          </p:nvSpPr>
          <p:spPr>
            <a:xfrm>
              <a:off x="16127746" y="10072649"/>
              <a:ext cx="2348592" cy="461665"/>
            </a:xfrm>
            <a:prstGeom prst="rect">
              <a:avLst/>
            </a:prstGeom>
            <a:solidFill>
              <a:schemeClr val="bg1">
                <a:lumMod val="75000"/>
              </a:schemeClr>
            </a:solidFill>
            <a:ln w="19050">
              <a:solidFill>
                <a:schemeClr val="accent3">
                  <a:lumMod val="60000"/>
                  <a:lumOff val="40000"/>
                </a:schemeClr>
              </a:solidFill>
            </a:ln>
          </p:spPr>
          <p:txBody>
            <a:bodyPr wrap="none" rtlCol="0">
              <a:spAutoFit/>
            </a:bodyPr>
            <a:lstStyle/>
            <a:p>
              <a:pPr algn="ctr" defTabSz="3507036"/>
              <a:r>
                <a:rPr lang="en-US" sz="2400" dirty="0">
                  <a:solidFill>
                    <a:schemeClr val="accent3">
                      <a:lumMod val="50000"/>
                    </a:schemeClr>
                  </a:solidFill>
                  <a:latin typeface="Aptos"/>
                </a:rPr>
                <a:t>RTBT Beam Stop</a:t>
              </a:r>
            </a:p>
          </p:txBody>
        </p:sp>
        <p:cxnSp>
          <p:nvCxnSpPr>
            <p:cNvPr id="2138" name="Straight Arrow Connector 2137">
              <a:extLst>
                <a:ext uri="{FF2B5EF4-FFF2-40B4-BE49-F238E27FC236}">
                  <a16:creationId xmlns:a16="http://schemas.microsoft.com/office/drawing/2014/main" id="{2BB04B8F-45E5-1818-6CC7-99A35DE244D8}"/>
                </a:ext>
              </a:extLst>
            </p:cNvPr>
            <p:cNvCxnSpPr>
              <a:cxnSpLocks/>
            </p:cNvCxnSpPr>
            <p:nvPr/>
          </p:nvCxnSpPr>
          <p:spPr>
            <a:xfrm flipH="1">
              <a:off x="17158737" y="5846784"/>
              <a:ext cx="1" cy="2906749"/>
            </a:xfrm>
            <a:prstGeom prst="straightConnector1">
              <a:avLst/>
            </a:prstGeom>
            <a:ln w="190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41" name="Straight Arrow Connector 2140">
              <a:extLst>
                <a:ext uri="{FF2B5EF4-FFF2-40B4-BE49-F238E27FC236}">
                  <a16:creationId xmlns:a16="http://schemas.microsoft.com/office/drawing/2014/main" id="{D69EC593-2747-5E81-1C3F-45C1B3F6D2C4}"/>
                </a:ext>
              </a:extLst>
            </p:cNvPr>
            <p:cNvCxnSpPr>
              <a:cxnSpLocks/>
              <a:stCxn id="2134" idx="2"/>
            </p:cNvCxnSpPr>
            <p:nvPr/>
          </p:nvCxnSpPr>
          <p:spPr>
            <a:xfrm flipH="1">
              <a:off x="24291501" y="4759607"/>
              <a:ext cx="346967" cy="461665"/>
            </a:xfrm>
            <a:prstGeom prst="straightConnector1">
              <a:avLst/>
            </a:prstGeom>
            <a:ln w="190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43" name="Straight Arrow Connector 2142">
              <a:extLst>
                <a:ext uri="{FF2B5EF4-FFF2-40B4-BE49-F238E27FC236}">
                  <a16:creationId xmlns:a16="http://schemas.microsoft.com/office/drawing/2014/main" id="{56B1AF85-9CF9-16E3-6861-DF5AF9A75CDD}"/>
                </a:ext>
              </a:extLst>
            </p:cNvPr>
            <p:cNvCxnSpPr>
              <a:cxnSpLocks/>
            </p:cNvCxnSpPr>
            <p:nvPr/>
          </p:nvCxnSpPr>
          <p:spPr>
            <a:xfrm>
              <a:off x="27169860" y="7440864"/>
              <a:ext cx="1739581" cy="245832"/>
            </a:xfrm>
            <a:prstGeom prst="straightConnector1">
              <a:avLst/>
            </a:prstGeom>
            <a:ln w="190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45" name="Straight Arrow Connector 2144">
              <a:extLst>
                <a:ext uri="{FF2B5EF4-FFF2-40B4-BE49-F238E27FC236}">
                  <a16:creationId xmlns:a16="http://schemas.microsoft.com/office/drawing/2014/main" id="{694259A3-6F40-3CD7-02D9-8235211B1F3F}"/>
                </a:ext>
              </a:extLst>
            </p:cNvPr>
            <p:cNvCxnSpPr/>
            <p:nvPr/>
          </p:nvCxnSpPr>
          <p:spPr>
            <a:xfrm flipH="1">
              <a:off x="14615097" y="10318481"/>
              <a:ext cx="1501108" cy="245833"/>
            </a:xfrm>
            <a:prstGeom prst="straightConnector1">
              <a:avLst/>
            </a:prstGeom>
            <a:ln w="19050">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2148" name="TextBox 2147">
            <a:extLst>
              <a:ext uri="{FF2B5EF4-FFF2-40B4-BE49-F238E27FC236}">
                <a16:creationId xmlns:a16="http://schemas.microsoft.com/office/drawing/2014/main" id="{A07EBFE7-DF75-0942-EF3D-73578E328A45}"/>
              </a:ext>
            </a:extLst>
          </p:cNvPr>
          <p:cNvSpPr txBox="1"/>
          <p:nvPr/>
        </p:nvSpPr>
        <p:spPr>
          <a:xfrm>
            <a:off x="780948" y="26704989"/>
            <a:ext cx="6192096" cy="1846659"/>
          </a:xfrm>
          <a:prstGeom prst="rect">
            <a:avLst/>
          </a:prstGeom>
          <a:noFill/>
        </p:spPr>
        <p:txBody>
          <a:bodyPr wrap="square" rtlCol="0">
            <a:spAutoFit/>
          </a:bodyPr>
          <a:lstStyle/>
          <a:p>
            <a:pPr algn="just" defTabSz="3507036"/>
            <a:r>
              <a:rPr lang="en-US" sz="2400" b="1" dirty="0">
                <a:solidFill>
                  <a:srgbClr val="373A36"/>
                </a:solidFill>
                <a:latin typeface="Aptos"/>
              </a:rPr>
              <a:t>Power Supply Location</a:t>
            </a:r>
          </a:p>
          <a:p>
            <a:pPr algn="just" defTabSz="3507036"/>
            <a:r>
              <a:rPr lang="en-US" dirty="0">
                <a:solidFill>
                  <a:srgbClr val="373A36"/>
                </a:solidFill>
                <a:latin typeface="Aptos"/>
              </a:rPr>
              <a:t>Power supply placement is determined by magnet location: units serving the extraction region will be housed in the Ring Service Building (RSB), while those supporting the remaining transport magnet will be in the Central Service Building (CSB).</a:t>
            </a:r>
          </a:p>
        </p:txBody>
      </p:sp>
      <p:sp>
        <p:nvSpPr>
          <p:cNvPr id="8" name="TextBox 7">
            <a:extLst>
              <a:ext uri="{FF2B5EF4-FFF2-40B4-BE49-F238E27FC236}">
                <a16:creationId xmlns:a16="http://schemas.microsoft.com/office/drawing/2014/main" id="{4BF4439D-359C-9C56-E9A7-D3613D274E61}"/>
              </a:ext>
            </a:extLst>
          </p:cNvPr>
          <p:cNvSpPr txBox="1"/>
          <p:nvPr/>
        </p:nvSpPr>
        <p:spPr>
          <a:xfrm>
            <a:off x="12651437" y="38026356"/>
            <a:ext cx="7799976" cy="2400657"/>
          </a:xfrm>
          <a:prstGeom prst="rect">
            <a:avLst/>
          </a:prstGeom>
          <a:noFill/>
        </p:spPr>
        <p:txBody>
          <a:bodyPr wrap="square" rtlCol="0">
            <a:spAutoFit/>
          </a:bodyPr>
          <a:lstStyle/>
          <a:p>
            <a:pPr algn="just"/>
            <a:r>
              <a:rPr lang="en-US" sz="2400" b="1" dirty="0"/>
              <a:t>Conclusion</a:t>
            </a:r>
          </a:p>
          <a:p>
            <a:pPr algn="just"/>
            <a:r>
              <a:rPr lang="en-US" dirty="0"/>
              <a:t>The proposed RTST beam transport line provides a robust and well-integrated solution for delivering high-quality proton beams to the Second Target Station. By combining proven design principles with targeted innovations, the system achieves the performance, reliability, and safety required for next-generation neutron science. This work establishes a strong technical foundation for STS, enabling enhanced experimental capabilities and supporting future advances in neutron scattering research.</a:t>
            </a:r>
          </a:p>
        </p:txBody>
      </p:sp>
      <p:graphicFrame>
        <p:nvGraphicFramePr>
          <p:cNvPr id="18" name="Table 17">
            <a:extLst>
              <a:ext uri="{FF2B5EF4-FFF2-40B4-BE49-F238E27FC236}">
                <a16:creationId xmlns:a16="http://schemas.microsoft.com/office/drawing/2014/main" id="{F547C88E-BF4A-B028-48BD-677B93A15BC1}"/>
              </a:ext>
            </a:extLst>
          </p:cNvPr>
          <p:cNvGraphicFramePr>
            <a:graphicFrameLocks noGrp="1"/>
          </p:cNvGraphicFramePr>
          <p:nvPr>
            <p:extLst>
              <p:ext uri="{D42A27DB-BD31-4B8C-83A1-F6EECF244321}">
                <p14:modId xmlns:p14="http://schemas.microsoft.com/office/powerpoint/2010/main" val="4134187913"/>
              </p:ext>
            </p:extLst>
          </p:nvPr>
        </p:nvGraphicFramePr>
        <p:xfrm>
          <a:off x="10860907" y="4430511"/>
          <a:ext cx="3264408" cy="1219200"/>
        </p:xfrm>
        <a:graphic>
          <a:graphicData uri="http://schemas.openxmlformats.org/drawingml/2006/table">
            <a:tbl>
              <a:tblPr firstRow="1" bandRow="1">
                <a:tableStyleId>{5C22544A-7EE6-4342-B048-85BDC9FD1C3A}</a:tableStyleId>
              </a:tblPr>
              <a:tblGrid>
                <a:gridCol w="2377440">
                  <a:extLst>
                    <a:ext uri="{9D8B030D-6E8A-4147-A177-3AD203B41FA5}">
                      <a16:colId xmlns:a16="http://schemas.microsoft.com/office/drawing/2014/main" val="838858288"/>
                    </a:ext>
                  </a:extLst>
                </a:gridCol>
                <a:gridCol w="886968">
                  <a:extLst>
                    <a:ext uri="{9D8B030D-6E8A-4147-A177-3AD203B41FA5}">
                      <a16:colId xmlns:a16="http://schemas.microsoft.com/office/drawing/2014/main" val="535659150"/>
                    </a:ext>
                  </a:extLst>
                </a:gridCol>
              </a:tblGrid>
              <a:tr h="0">
                <a:tc>
                  <a:txBody>
                    <a:bodyPr/>
                    <a:lstStyle/>
                    <a:p>
                      <a:r>
                        <a:rPr lang="en-US" sz="1400" dirty="0"/>
                        <a:t>Extraction Magnet Type</a:t>
                      </a:r>
                    </a:p>
                  </a:txBody>
                  <a:tcPr anchor="ctr"/>
                </a:tc>
                <a:tc>
                  <a:txBody>
                    <a:bodyPr/>
                    <a:lstStyle/>
                    <a:p>
                      <a:pPr algn="ctr"/>
                      <a:r>
                        <a:rPr lang="en-US" sz="1400" dirty="0"/>
                        <a:t>Quantity</a:t>
                      </a:r>
                    </a:p>
                  </a:txBody>
                  <a:tcPr anchor="ctr"/>
                </a:tc>
                <a:extLst>
                  <a:ext uri="{0D108BD9-81ED-4DB2-BD59-A6C34878D82A}">
                    <a16:rowId xmlns:a16="http://schemas.microsoft.com/office/drawing/2014/main" val="157317730"/>
                  </a:ext>
                </a:extLst>
              </a:tr>
              <a:tr h="0">
                <a:tc>
                  <a:txBody>
                    <a:bodyPr/>
                    <a:lstStyle/>
                    <a:p>
                      <a:pPr marL="0" marR="0" lvl="0" indent="0" algn="l" defTabSz="2270543" rtl="0" eaLnBrk="1" fontAlgn="auto" latinLnBrk="0" hangingPunct="1">
                        <a:lnSpc>
                          <a:spcPct val="100000"/>
                        </a:lnSpc>
                        <a:spcBef>
                          <a:spcPts val="0"/>
                        </a:spcBef>
                        <a:spcAft>
                          <a:spcPts val="0"/>
                        </a:spcAft>
                        <a:buClrTx/>
                        <a:buSzTx/>
                        <a:buFontTx/>
                        <a:buNone/>
                        <a:tabLst/>
                        <a:defRPr/>
                      </a:pPr>
                      <a:r>
                        <a:rPr lang="en-US" sz="1400"/>
                        <a:t>Large Quadrupole 40Q70</a:t>
                      </a:r>
                    </a:p>
                  </a:txBody>
                  <a:tcPr anchor="ctr"/>
                </a:tc>
                <a:tc>
                  <a:txBody>
                    <a:bodyPr/>
                    <a:lstStyle/>
                    <a:p>
                      <a:pPr algn="ctr"/>
                      <a:r>
                        <a:rPr lang="en-US" sz="1400" dirty="0"/>
                        <a:t>1</a:t>
                      </a:r>
                    </a:p>
                  </a:txBody>
                  <a:tcPr anchor="ctr"/>
                </a:tc>
                <a:extLst>
                  <a:ext uri="{0D108BD9-81ED-4DB2-BD59-A6C34878D82A}">
                    <a16:rowId xmlns:a16="http://schemas.microsoft.com/office/drawing/2014/main" val="2846876633"/>
                  </a:ext>
                </a:extLst>
              </a:tr>
              <a:tr h="0">
                <a:tc>
                  <a:txBody>
                    <a:bodyPr/>
                    <a:lstStyle/>
                    <a:p>
                      <a:pPr marL="0" marR="0" lvl="0" indent="0" algn="l" defTabSz="2270543" rtl="0" eaLnBrk="1" fontAlgn="auto" latinLnBrk="0" hangingPunct="1">
                        <a:lnSpc>
                          <a:spcPct val="100000"/>
                        </a:lnSpc>
                        <a:spcBef>
                          <a:spcPts val="0"/>
                        </a:spcBef>
                        <a:spcAft>
                          <a:spcPts val="0"/>
                        </a:spcAft>
                        <a:buClrTx/>
                        <a:buSzTx/>
                        <a:buFontTx/>
                        <a:buNone/>
                        <a:tabLst/>
                        <a:defRPr/>
                      </a:pPr>
                      <a:r>
                        <a:rPr lang="en-US" sz="1400"/>
                        <a:t>Pulsed Dipole 25D50</a:t>
                      </a:r>
                    </a:p>
                  </a:txBody>
                  <a:tcPr anchor="ctr"/>
                </a:tc>
                <a:tc>
                  <a:txBody>
                    <a:bodyPr/>
                    <a:lstStyle/>
                    <a:p>
                      <a:pPr algn="ctr"/>
                      <a:r>
                        <a:rPr lang="en-US" sz="1400" dirty="0"/>
                        <a:t>4</a:t>
                      </a:r>
                    </a:p>
                  </a:txBody>
                  <a:tcPr anchor="ctr"/>
                </a:tc>
                <a:extLst>
                  <a:ext uri="{0D108BD9-81ED-4DB2-BD59-A6C34878D82A}">
                    <a16:rowId xmlns:a16="http://schemas.microsoft.com/office/drawing/2014/main" val="3135013769"/>
                  </a:ext>
                </a:extLst>
              </a:tr>
              <a:tr h="0">
                <a:tc>
                  <a:txBody>
                    <a:bodyPr/>
                    <a:lstStyle/>
                    <a:p>
                      <a:r>
                        <a:rPr lang="en-US" sz="1400" dirty="0"/>
                        <a:t>Narrow Quadrupole 21Q40N</a:t>
                      </a:r>
                    </a:p>
                  </a:txBody>
                  <a:tcPr anchor="ctr"/>
                </a:tc>
                <a:tc>
                  <a:txBody>
                    <a:bodyPr/>
                    <a:lstStyle/>
                    <a:p>
                      <a:pPr algn="ctr"/>
                      <a:r>
                        <a:rPr lang="en-US" sz="1400" dirty="0"/>
                        <a:t>3</a:t>
                      </a:r>
                    </a:p>
                  </a:txBody>
                  <a:tcPr anchor="ctr"/>
                </a:tc>
                <a:extLst>
                  <a:ext uri="{0D108BD9-81ED-4DB2-BD59-A6C34878D82A}">
                    <a16:rowId xmlns:a16="http://schemas.microsoft.com/office/drawing/2014/main" val="1450393238"/>
                  </a:ext>
                </a:extLst>
              </a:tr>
            </a:tbl>
          </a:graphicData>
        </a:graphic>
      </p:graphicFrame>
      <p:graphicFrame>
        <p:nvGraphicFramePr>
          <p:cNvPr id="20" name="Table 19">
            <a:extLst>
              <a:ext uri="{FF2B5EF4-FFF2-40B4-BE49-F238E27FC236}">
                <a16:creationId xmlns:a16="http://schemas.microsoft.com/office/drawing/2014/main" id="{E2D27D3B-C6C8-9887-9964-34B31A7F9886}"/>
              </a:ext>
            </a:extLst>
          </p:cNvPr>
          <p:cNvGraphicFramePr>
            <a:graphicFrameLocks noGrp="1"/>
          </p:cNvGraphicFramePr>
          <p:nvPr>
            <p:extLst>
              <p:ext uri="{D42A27DB-BD31-4B8C-83A1-F6EECF244321}">
                <p14:modId xmlns:p14="http://schemas.microsoft.com/office/powerpoint/2010/main" val="1417444020"/>
              </p:ext>
            </p:extLst>
          </p:nvPr>
        </p:nvGraphicFramePr>
        <p:xfrm>
          <a:off x="26588558" y="9457966"/>
          <a:ext cx="2899634" cy="1219200"/>
        </p:xfrm>
        <a:graphic>
          <a:graphicData uri="http://schemas.openxmlformats.org/drawingml/2006/table">
            <a:tbl>
              <a:tblPr firstRow="1" bandRow="1">
                <a:tableStyleId>{5C22544A-7EE6-4342-B048-85BDC9FD1C3A}</a:tableStyleId>
              </a:tblPr>
              <a:tblGrid>
                <a:gridCol w="2011680">
                  <a:extLst>
                    <a:ext uri="{9D8B030D-6E8A-4147-A177-3AD203B41FA5}">
                      <a16:colId xmlns:a16="http://schemas.microsoft.com/office/drawing/2014/main" val="838858288"/>
                    </a:ext>
                  </a:extLst>
                </a:gridCol>
                <a:gridCol w="887954">
                  <a:extLst>
                    <a:ext uri="{9D8B030D-6E8A-4147-A177-3AD203B41FA5}">
                      <a16:colId xmlns:a16="http://schemas.microsoft.com/office/drawing/2014/main" val="535659150"/>
                    </a:ext>
                  </a:extLst>
                </a:gridCol>
              </a:tblGrid>
              <a:tr h="0">
                <a:tc>
                  <a:txBody>
                    <a:bodyPr/>
                    <a:lstStyle/>
                    <a:p>
                      <a:r>
                        <a:rPr lang="en-US" sz="1400" dirty="0"/>
                        <a:t>Transport Magnet Type</a:t>
                      </a:r>
                    </a:p>
                  </a:txBody>
                  <a:tcPr anchor="ctr"/>
                </a:tc>
                <a:tc>
                  <a:txBody>
                    <a:bodyPr/>
                    <a:lstStyle/>
                    <a:p>
                      <a:pPr algn="ctr"/>
                      <a:r>
                        <a:rPr lang="en-US" sz="1400" dirty="0"/>
                        <a:t>Quantity</a:t>
                      </a:r>
                    </a:p>
                  </a:txBody>
                  <a:tcPr anchor="ctr"/>
                </a:tc>
                <a:extLst>
                  <a:ext uri="{0D108BD9-81ED-4DB2-BD59-A6C34878D82A}">
                    <a16:rowId xmlns:a16="http://schemas.microsoft.com/office/drawing/2014/main" val="157317730"/>
                  </a:ext>
                </a:extLst>
              </a:tr>
              <a:tr h="0">
                <a:tc>
                  <a:txBody>
                    <a:bodyPr/>
                    <a:lstStyle/>
                    <a:p>
                      <a:pPr marL="0" marR="0" lvl="0" indent="0" algn="l" defTabSz="2270543" rtl="0" eaLnBrk="1" fontAlgn="auto" latinLnBrk="0" hangingPunct="1">
                        <a:lnSpc>
                          <a:spcPct val="100000"/>
                        </a:lnSpc>
                        <a:spcBef>
                          <a:spcPts val="0"/>
                        </a:spcBef>
                        <a:spcAft>
                          <a:spcPts val="0"/>
                        </a:spcAft>
                        <a:buClrTx/>
                        <a:buSzTx/>
                        <a:buFontTx/>
                        <a:buNone/>
                        <a:tabLst/>
                        <a:defRPr/>
                      </a:pPr>
                      <a:r>
                        <a:rPr lang="en-US" sz="1400" dirty="0"/>
                        <a:t>Quadrupole 21Q40</a:t>
                      </a:r>
                    </a:p>
                  </a:txBody>
                  <a:tcPr anchor="ctr"/>
                </a:tc>
                <a:tc>
                  <a:txBody>
                    <a:bodyPr/>
                    <a:lstStyle/>
                    <a:p>
                      <a:pPr algn="ctr"/>
                      <a:r>
                        <a:rPr lang="en-US" sz="1400" dirty="0"/>
                        <a:t>56</a:t>
                      </a:r>
                    </a:p>
                  </a:txBody>
                  <a:tcPr anchor="ctr"/>
                </a:tc>
                <a:extLst>
                  <a:ext uri="{0D108BD9-81ED-4DB2-BD59-A6C34878D82A}">
                    <a16:rowId xmlns:a16="http://schemas.microsoft.com/office/drawing/2014/main" val="2846876633"/>
                  </a:ext>
                </a:extLst>
              </a:tr>
              <a:tr h="0">
                <a:tc>
                  <a:txBody>
                    <a:bodyPr/>
                    <a:lstStyle/>
                    <a:p>
                      <a:pPr marL="0" marR="0" lvl="0" indent="0" algn="l" defTabSz="2270543" rtl="0" eaLnBrk="1" fontAlgn="auto" latinLnBrk="0" hangingPunct="1">
                        <a:lnSpc>
                          <a:spcPct val="100000"/>
                        </a:lnSpc>
                        <a:spcBef>
                          <a:spcPts val="0"/>
                        </a:spcBef>
                        <a:spcAft>
                          <a:spcPts val="0"/>
                        </a:spcAft>
                        <a:buClrTx/>
                        <a:buSzTx/>
                        <a:buFontTx/>
                        <a:buNone/>
                        <a:tabLst/>
                        <a:defRPr/>
                      </a:pPr>
                      <a:r>
                        <a:rPr lang="en-US" sz="1400" dirty="0"/>
                        <a:t>Dipole 17D120</a:t>
                      </a:r>
                    </a:p>
                  </a:txBody>
                  <a:tcPr anchor="ctr"/>
                </a:tc>
                <a:tc>
                  <a:txBody>
                    <a:bodyPr/>
                    <a:lstStyle/>
                    <a:p>
                      <a:pPr algn="ctr"/>
                      <a:r>
                        <a:rPr lang="en-US" sz="1400" dirty="0"/>
                        <a:t>15</a:t>
                      </a:r>
                    </a:p>
                  </a:txBody>
                  <a:tcPr anchor="ctr"/>
                </a:tc>
                <a:extLst>
                  <a:ext uri="{0D108BD9-81ED-4DB2-BD59-A6C34878D82A}">
                    <a16:rowId xmlns:a16="http://schemas.microsoft.com/office/drawing/2014/main" val="3135013769"/>
                  </a:ext>
                </a:extLst>
              </a:tr>
              <a:tr h="0">
                <a:tc>
                  <a:txBody>
                    <a:bodyPr/>
                    <a:lstStyle/>
                    <a:p>
                      <a:r>
                        <a:rPr lang="en-US" sz="1400" dirty="0"/>
                        <a:t>Corrector 27CD30</a:t>
                      </a:r>
                    </a:p>
                  </a:txBody>
                  <a:tcPr anchor="ctr"/>
                </a:tc>
                <a:tc>
                  <a:txBody>
                    <a:bodyPr/>
                    <a:lstStyle/>
                    <a:p>
                      <a:pPr algn="ctr"/>
                      <a:r>
                        <a:rPr lang="en-US" sz="1400" dirty="0"/>
                        <a:t>24</a:t>
                      </a:r>
                    </a:p>
                  </a:txBody>
                  <a:tcPr anchor="ctr"/>
                </a:tc>
                <a:extLst>
                  <a:ext uri="{0D108BD9-81ED-4DB2-BD59-A6C34878D82A}">
                    <a16:rowId xmlns:a16="http://schemas.microsoft.com/office/drawing/2014/main" val="1450393238"/>
                  </a:ext>
                </a:extLst>
              </a:tr>
            </a:tbl>
          </a:graphicData>
        </a:graphic>
      </p:graphicFrame>
      <p:grpSp>
        <p:nvGrpSpPr>
          <p:cNvPr id="2078" name="Group 2077">
            <a:extLst>
              <a:ext uri="{FF2B5EF4-FFF2-40B4-BE49-F238E27FC236}">
                <a16:creationId xmlns:a16="http://schemas.microsoft.com/office/drawing/2014/main" id="{5A3A56BF-ACA6-D6D9-C2F4-4728C380F6D5}"/>
              </a:ext>
            </a:extLst>
          </p:cNvPr>
          <p:cNvGrpSpPr/>
          <p:nvPr/>
        </p:nvGrpSpPr>
        <p:grpSpPr>
          <a:xfrm>
            <a:off x="21791345" y="11019547"/>
            <a:ext cx="7696847" cy="5342057"/>
            <a:chOff x="21224501" y="11019547"/>
            <a:chExt cx="8263691" cy="5735479"/>
          </a:xfrm>
        </p:grpSpPr>
        <p:grpSp>
          <p:nvGrpSpPr>
            <p:cNvPr id="2095" name="Group 2094">
              <a:extLst>
                <a:ext uri="{FF2B5EF4-FFF2-40B4-BE49-F238E27FC236}">
                  <a16:creationId xmlns:a16="http://schemas.microsoft.com/office/drawing/2014/main" id="{1E9FCDE0-067A-CB22-37CC-FA3C4AE216A9}"/>
                </a:ext>
              </a:extLst>
            </p:cNvPr>
            <p:cNvGrpSpPr/>
            <p:nvPr/>
          </p:nvGrpSpPr>
          <p:grpSpPr>
            <a:xfrm>
              <a:off x="21224501" y="11019547"/>
              <a:ext cx="8263691" cy="5735479"/>
              <a:chOff x="776057" y="30825211"/>
              <a:chExt cx="7853781" cy="5494160"/>
            </a:xfrm>
          </p:grpSpPr>
          <p:pic>
            <p:nvPicPr>
              <p:cNvPr id="2079" name="Picture 18" descr="Diagram, engineering drawing&#10;&#10;AI-generated content may be incorrect.">
                <a:extLst>
                  <a:ext uri="{FF2B5EF4-FFF2-40B4-BE49-F238E27FC236}">
                    <a16:creationId xmlns:a16="http://schemas.microsoft.com/office/drawing/2014/main" id="{22E1482C-90A7-E884-AD7A-FE206760657F}"/>
                  </a:ext>
                </a:extLst>
              </p:cNvPr>
              <p:cNvPicPr>
                <a:picLocks noChangeAspect="1" noChangeArrowheads="1"/>
              </p:cNvPicPr>
              <p:nvPr/>
            </p:nvPicPr>
            <p:blipFill rotWithShape="1">
              <a:blip r:embed="rId25">
                <a:extLst>
                  <a:ext uri="{28A0092B-C50C-407E-A947-70E740481C1C}">
                    <a14:useLocalDpi xmlns:a14="http://schemas.microsoft.com/office/drawing/2010/main" val="0"/>
                  </a:ext>
                </a:extLst>
              </a:blip>
              <a:srcRect l="-66" t="5189" b="13480"/>
              <a:stretch>
                <a:fillRect/>
              </a:stretch>
            </p:blipFill>
            <p:spPr bwMode="auto">
              <a:xfrm>
                <a:off x="776057" y="30943118"/>
                <a:ext cx="7853781" cy="5376253"/>
              </a:xfrm>
              <a:prstGeom prst="rect">
                <a:avLst/>
              </a:prstGeom>
              <a:noFill/>
              <a:extLst>
                <a:ext uri="{909E8E84-426E-40DD-AFC4-6F175D3DCCD1}">
                  <a14:hiddenFill xmlns:a14="http://schemas.microsoft.com/office/drawing/2010/main">
                    <a:solidFill>
                      <a:srgbClr val="FFFFFF"/>
                    </a:solidFill>
                  </a14:hiddenFill>
                </a:ext>
              </a:extLst>
            </p:spPr>
          </p:pic>
          <p:sp>
            <p:nvSpPr>
              <p:cNvPr id="2086" name="Rectangle 2085">
                <a:extLst>
                  <a:ext uri="{FF2B5EF4-FFF2-40B4-BE49-F238E27FC236}">
                    <a16:creationId xmlns:a16="http://schemas.microsoft.com/office/drawing/2014/main" id="{B0685AA9-6A51-26E1-1872-5F0B375A77C7}"/>
                  </a:ext>
                </a:extLst>
              </p:cNvPr>
              <p:cNvSpPr/>
              <p:nvPr/>
            </p:nvSpPr>
            <p:spPr>
              <a:xfrm>
                <a:off x="7020515" y="30825211"/>
                <a:ext cx="527549" cy="884801"/>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1</a:t>
                </a:r>
              </a:p>
            </p:txBody>
          </p:sp>
          <p:sp>
            <p:nvSpPr>
              <p:cNvPr id="2087" name="Rectangle 2086">
                <a:extLst>
                  <a:ext uri="{FF2B5EF4-FFF2-40B4-BE49-F238E27FC236}">
                    <a16:creationId xmlns:a16="http://schemas.microsoft.com/office/drawing/2014/main" id="{05610EFD-C6CB-DCA4-CAAC-A43D918F86D5}"/>
                  </a:ext>
                </a:extLst>
              </p:cNvPr>
              <p:cNvSpPr/>
              <p:nvPr/>
            </p:nvSpPr>
            <p:spPr>
              <a:xfrm>
                <a:off x="6159012" y="31358321"/>
                <a:ext cx="527549" cy="884801"/>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1</a:t>
                </a:r>
              </a:p>
            </p:txBody>
          </p:sp>
          <p:sp>
            <p:nvSpPr>
              <p:cNvPr id="2088" name="Rectangle 2087">
                <a:extLst>
                  <a:ext uri="{FF2B5EF4-FFF2-40B4-BE49-F238E27FC236}">
                    <a16:creationId xmlns:a16="http://schemas.microsoft.com/office/drawing/2014/main" id="{71CE29D4-C9E2-67FA-A8E1-B1FB0C84D2B5}"/>
                  </a:ext>
                </a:extLst>
              </p:cNvPr>
              <p:cNvSpPr/>
              <p:nvPr/>
            </p:nvSpPr>
            <p:spPr>
              <a:xfrm>
                <a:off x="5806722" y="31586238"/>
                <a:ext cx="527549" cy="884801"/>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1</a:t>
                </a:r>
              </a:p>
            </p:txBody>
          </p:sp>
          <p:sp>
            <p:nvSpPr>
              <p:cNvPr id="2090" name="Rectangle 2089">
                <a:extLst>
                  <a:ext uri="{FF2B5EF4-FFF2-40B4-BE49-F238E27FC236}">
                    <a16:creationId xmlns:a16="http://schemas.microsoft.com/office/drawing/2014/main" id="{9F74B641-55CE-DF5D-7F4B-4A9DA285DF3C}"/>
                  </a:ext>
                </a:extLst>
              </p:cNvPr>
              <p:cNvSpPr/>
              <p:nvPr/>
            </p:nvSpPr>
            <p:spPr>
              <a:xfrm>
                <a:off x="5199202" y="33588431"/>
                <a:ext cx="527549" cy="884801"/>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1</a:t>
                </a:r>
              </a:p>
            </p:txBody>
          </p:sp>
          <p:sp>
            <p:nvSpPr>
              <p:cNvPr id="2091" name="Rectangle 2090">
                <a:extLst>
                  <a:ext uri="{FF2B5EF4-FFF2-40B4-BE49-F238E27FC236}">
                    <a16:creationId xmlns:a16="http://schemas.microsoft.com/office/drawing/2014/main" id="{340B19AD-78CC-660C-ABB3-51766030CFF4}"/>
                  </a:ext>
                </a:extLst>
              </p:cNvPr>
              <p:cNvSpPr/>
              <p:nvPr/>
            </p:nvSpPr>
            <p:spPr>
              <a:xfrm>
                <a:off x="5000454" y="31669615"/>
                <a:ext cx="527549" cy="884801"/>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2</a:t>
                </a:r>
              </a:p>
            </p:txBody>
          </p:sp>
          <p:sp>
            <p:nvSpPr>
              <p:cNvPr id="2092" name="Rectangle 2091">
                <a:extLst>
                  <a:ext uri="{FF2B5EF4-FFF2-40B4-BE49-F238E27FC236}">
                    <a16:creationId xmlns:a16="http://schemas.microsoft.com/office/drawing/2014/main" id="{7D66FBE8-5DE0-90EA-AACC-44B733729F27}"/>
                  </a:ext>
                </a:extLst>
              </p:cNvPr>
              <p:cNvSpPr/>
              <p:nvPr/>
            </p:nvSpPr>
            <p:spPr>
              <a:xfrm>
                <a:off x="3959243" y="32630176"/>
                <a:ext cx="527549" cy="884801"/>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3</a:t>
                </a:r>
              </a:p>
            </p:txBody>
          </p:sp>
          <p:sp>
            <p:nvSpPr>
              <p:cNvPr id="2093" name="Rectangle 2092">
                <a:extLst>
                  <a:ext uri="{FF2B5EF4-FFF2-40B4-BE49-F238E27FC236}">
                    <a16:creationId xmlns:a16="http://schemas.microsoft.com/office/drawing/2014/main" id="{765CA5EC-D16D-279A-D9EB-04E812B8E76B}"/>
                  </a:ext>
                </a:extLst>
              </p:cNvPr>
              <p:cNvSpPr/>
              <p:nvPr/>
            </p:nvSpPr>
            <p:spPr>
              <a:xfrm>
                <a:off x="2706257" y="33386985"/>
                <a:ext cx="527549" cy="884801"/>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3</a:t>
                </a:r>
              </a:p>
            </p:txBody>
          </p:sp>
        </p:grpSp>
        <p:sp>
          <p:nvSpPr>
            <p:cNvPr id="2077" name="Rectangle 2076">
              <a:extLst>
                <a:ext uri="{FF2B5EF4-FFF2-40B4-BE49-F238E27FC236}">
                  <a16:creationId xmlns:a16="http://schemas.microsoft.com/office/drawing/2014/main" id="{FDDC9847-B08D-4B28-A925-26B562DD8D6E}"/>
                </a:ext>
              </a:extLst>
            </p:cNvPr>
            <p:cNvSpPr/>
            <p:nvPr/>
          </p:nvSpPr>
          <p:spPr>
            <a:xfrm>
              <a:off x="24754043" y="14557441"/>
              <a:ext cx="555083" cy="923664"/>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3</a:t>
              </a:r>
            </a:p>
          </p:txBody>
        </p:sp>
      </p:grpSp>
      <p:grpSp>
        <p:nvGrpSpPr>
          <p:cNvPr id="2142" name="Group 2141">
            <a:extLst>
              <a:ext uri="{FF2B5EF4-FFF2-40B4-BE49-F238E27FC236}">
                <a16:creationId xmlns:a16="http://schemas.microsoft.com/office/drawing/2014/main" id="{5E305ED4-994E-AFD4-2C62-A51E9CD9259B}"/>
              </a:ext>
            </a:extLst>
          </p:cNvPr>
          <p:cNvGrpSpPr/>
          <p:nvPr/>
        </p:nvGrpSpPr>
        <p:grpSpPr>
          <a:xfrm>
            <a:off x="8234765" y="17403020"/>
            <a:ext cx="2810946" cy="2974930"/>
            <a:chOff x="7394158" y="17576495"/>
            <a:chExt cx="2810946" cy="2974930"/>
          </a:xfrm>
        </p:grpSpPr>
        <p:grpSp>
          <p:nvGrpSpPr>
            <p:cNvPr id="2085" name="Group 2084">
              <a:extLst>
                <a:ext uri="{FF2B5EF4-FFF2-40B4-BE49-F238E27FC236}">
                  <a16:creationId xmlns:a16="http://schemas.microsoft.com/office/drawing/2014/main" id="{F3EA4681-D798-1588-3149-11893DEF1D4F}"/>
                </a:ext>
              </a:extLst>
            </p:cNvPr>
            <p:cNvGrpSpPr/>
            <p:nvPr/>
          </p:nvGrpSpPr>
          <p:grpSpPr>
            <a:xfrm>
              <a:off x="7394158" y="17576495"/>
              <a:ext cx="2810946" cy="2676265"/>
              <a:chOff x="13378008" y="30147321"/>
              <a:chExt cx="2810323" cy="2675669"/>
            </a:xfrm>
          </p:grpSpPr>
          <p:pic>
            <p:nvPicPr>
              <p:cNvPr id="2080" name="Picture 20">
                <a:extLst>
                  <a:ext uri="{FF2B5EF4-FFF2-40B4-BE49-F238E27FC236}">
                    <a16:creationId xmlns:a16="http://schemas.microsoft.com/office/drawing/2014/main" id="{F101B1F9-E805-D926-B899-096434075697}"/>
                  </a:ext>
                </a:extLst>
              </p:cNvPr>
              <p:cNvPicPr>
                <a:picLocks noChangeAspect="1" noChangeArrowheads="1"/>
              </p:cNvPicPr>
              <p:nvPr/>
            </p:nvPicPr>
            <p:blipFill rotWithShape="1">
              <a:blip r:embed="rId26">
                <a:extLst>
                  <a:ext uri="{28A0092B-C50C-407E-A947-70E740481C1C}">
                    <a14:useLocalDpi xmlns:a14="http://schemas.microsoft.com/office/drawing/2010/main" val="0"/>
                  </a:ext>
                </a:extLst>
              </a:blip>
              <a:srcRect l="2421" t="25" r="5665" b="-25"/>
              <a:stretch>
                <a:fillRect/>
              </a:stretch>
            </p:blipFill>
            <p:spPr bwMode="auto">
              <a:xfrm>
                <a:off x="13378008" y="30260765"/>
                <a:ext cx="2766497" cy="2562225"/>
              </a:xfrm>
              <a:prstGeom prst="rect">
                <a:avLst/>
              </a:prstGeom>
              <a:noFill/>
              <a:extLst>
                <a:ext uri="{909E8E84-426E-40DD-AFC4-6F175D3DCCD1}">
                  <a14:hiddenFill xmlns:a14="http://schemas.microsoft.com/office/drawing/2010/main">
                    <a:solidFill>
                      <a:srgbClr val="FFFFFF"/>
                    </a:solidFill>
                  </a14:hiddenFill>
                </a:ext>
              </a:extLst>
            </p:spPr>
          </p:pic>
          <p:sp>
            <p:nvSpPr>
              <p:cNvPr id="2084" name="Rectangle 2083">
                <a:extLst>
                  <a:ext uri="{FF2B5EF4-FFF2-40B4-BE49-F238E27FC236}">
                    <a16:creationId xmlns:a16="http://schemas.microsoft.com/office/drawing/2014/main" id="{879C11CD-BC29-10EC-AB71-6BCB706B8924}"/>
                  </a:ext>
                </a:extLst>
              </p:cNvPr>
              <p:cNvSpPr/>
              <p:nvPr/>
            </p:nvSpPr>
            <p:spPr>
              <a:xfrm>
                <a:off x="15633372" y="30147321"/>
                <a:ext cx="554959" cy="923330"/>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1</a:t>
                </a:r>
              </a:p>
            </p:txBody>
          </p:sp>
        </p:grpSp>
        <p:sp>
          <p:nvSpPr>
            <p:cNvPr id="2115" name="TextBox 2114">
              <a:extLst>
                <a:ext uri="{FF2B5EF4-FFF2-40B4-BE49-F238E27FC236}">
                  <a16:creationId xmlns:a16="http://schemas.microsoft.com/office/drawing/2014/main" id="{8ADD7ADC-7FB0-CE1F-A9F7-1F79C86D131D}"/>
                </a:ext>
              </a:extLst>
            </p:cNvPr>
            <p:cNvSpPr txBox="1"/>
            <p:nvPr/>
          </p:nvSpPr>
          <p:spPr>
            <a:xfrm>
              <a:off x="8431304" y="20243648"/>
              <a:ext cx="692817" cy="307777"/>
            </a:xfrm>
            <a:prstGeom prst="rect">
              <a:avLst/>
            </a:prstGeom>
            <a:noFill/>
          </p:spPr>
          <p:txBody>
            <a:bodyPr wrap="none" rtlCol="0">
              <a:spAutoFit/>
            </a:bodyPr>
            <a:lstStyle/>
            <a:p>
              <a:pPr algn="ctr"/>
              <a:r>
                <a:rPr lang="en-US" sz="1400" dirty="0"/>
                <a:t>25D50</a:t>
              </a:r>
            </a:p>
          </p:txBody>
        </p:sp>
      </p:grpSp>
      <p:grpSp>
        <p:nvGrpSpPr>
          <p:cNvPr id="2140" name="Group 2139">
            <a:extLst>
              <a:ext uri="{FF2B5EF4-FFF2-40B4-BE49-F238E27FC236}">
                <a16:creationId xmlns:a16="http://schemas.microsoft.com/office/drawing/2014/main" id="{42C1AD9D-1FCC-3A52-ABF6-6C017C41CC82}"/>
              </a:ext>
            </a:extLst>
          </p:cNvPr>
          <p:cNvGrpSpPr/>
          <p:nvPr/>
        </p:nvGrpSpPr>
        <p:grpSpPr>
          <a:xfrm>
            <a:off x="17668856" y="17436888"/>
            <a:ext cx="2775795" cy="2975404"/>
            <a:chOff x="17233044" y="17523636"/>
            <a:chExt cx="2775795" cy="2975404"/>
          </a:xfrm>
        </p:grpSpPr>
        <p:grpSp>
          <p:nvGrpSpPr>
            <p:cNvPr id="2096" name="Group 2095">
              <a:extLst>
                <a:ext uri="{FF2B5EF4-FFF2-40B4-BE49-F238E27FC236}">
                  <a16:creationId xmlns:a16="http://schemas.microsoft.com/office/drawing/2014/main" id="{8143E577-6BB4-97F4-1EE9-6ECE40C93391}"/>
                </a:ext>
              </a:extLst>
            </p:cNvPr>
            <p:cNvGrpSpPr/>
            <p:nvPr/>
          </p:nvGrpSpPr>
          <p:grpSpPr>
            <a:xfrm>
              <a:off x="17233044" y="17523636"/>
              <a:ext cx="2775795" cy="2667627"/>
              <a:chOff x="16841043" y="30284862"/>
              <a:chExt cx="2775178" cy="2667033"/>
            </a:xfrm>
          </p:grpSpPr>
          <p:pic>
            <p:nvPicPr>
              <p:cNvPr id="2081" name="Picture 22">
                <a:extLst>
                  <a:ext uri="{FF2B5EF4-FFF2-40B4-BE49-F238E27FC236}">
                    <a16:creationId xmlns:a16="http://schemas.microsoft.com/office/drawing/2014/main" id="{B7A06E9D-8E4C-AE04-D620-0292B5AFC897}"/>
                  </a:ext>
                </a:extLst>
              </p:cNvPr>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16841043" y="30399195"/>
                <a:ext cx="2771775" cy="2552700"/>
              </a:xfrm>
              <a:prstGeom prst="rect">
                <a:avLst/>
              </a:prstGeom>
              <a:noFill/>
              <a:extLst>
                <a:ext uri="{909E8E84-426E-40DD-AFC4-6F175D3DCCD1}">
                  <a14:hiddenFill xmlns:a14="http://schemas.microsoft.com/office/drawing/2010/main">
                    <a:solidFill>
                      <a:srgbClr val="FFFFFF"/>
                    </a:solidFill>
                  </a14:hiddenFill>
                </a:ext>
              </a:extLst>
            </p:spPr>
          </p:pic>
          <p:sp>
            <p:nvSpPr>
              <p:cNvPr id="2089" name="Rectangle 2088">
                <a:extLst>
                  <a:ext uri="{FF2B5EF4-FFF2-40B4-BE49-F238E27FC236}">
                    <a16:creationId xmlns:a16="http://schemas.microsoft.com/office/drawing/2014/main" id="{95A345EA-0F14-A329-DD11-D11305633E4E}"/>
                  </a:ext>
                </a:extLst>
              </p:cNvPr>
              <p:cNvSpPr/>
              <p:nvPr/>
            </p:nvSpPr>
            <p:spPr>
              <a:xfrm>
                <a:off x="19061262" y="30284862"/>
                <a:ext cx="554959" cy="923330"/>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2</a:t>
                </a:r>
              </a:p>
            </p:txBody>
          </p:sp>
        </p:grpSp>
        <p:sp>
          <p:nvSpPr>
            <p:cNvPr id="2123" name="TextBox 2122">
              <a:extLst>
                <a:ext uri="{FF2B5EF4-FFF2-40B4-BE49-F238E27FC236}">
                  <a16:creationId xmlns:a16="http://schemas.microsoft.com/office/drawing/2014/main" id="{C211FFAD-0C89-0D84-252F-5DDDEE33D816}"/>
                </a:ext>
              </a:extLst>
            </p:cNvPr>
            <p:cNvSpPr txBox="1"/>
            <p:nvPr/>
          </p:nvSpPr>
          <p:spPr>
            <a:xfrm>
              <a:off x="18268822" y="20191263"/>
              <a:ext cx="700833" cy="307777"/>
            </a:xfrm>
            <a:prstGeom prst="rect">
              <a:avLst/>
            </a:prstGeom>
            <a:noFill/>
          </p:spPr>
          <p:txBody>
            <a:bodyPr wrap="none" rtlCol="0">
              <a:spAutoFit/>
            </a:bodyPr>
            <a:lstStyle/>
            <a:p>
              <a:pPr algn="ctr"/>
              <a:r>
                <a:rPr lang="en-US" sz="1400" dirty="0"/>
                <a:t>40Q70</a:t>
              </a:r>
            </a:p>
          </p:txBody>
        </p:sp>
      </p:grpSp>
      <p:grpSp>
        <p:nvGrpSpPr>
          <p:cNvPr id="2139" name="Group 2138">
            <a:extLst>
              <a:ext uri="{FF2B5EF4-FFF2-40B4-BE49-F238E27FC236}">
                <a16:creationId xmlns:a16="http://schemas.microsoft.com/office/drawing/2014/main" id="{ACD31795-E0EA-4740-4806-A197E3779042}"/>
              </a:ext>
            </a:extLst>
          </p:cNvPr>
          <p:cNvGrpSpPr/>
          <p:nvPr/>
        </p:nvGrpSpPr>
        <p:grpSpPr>
          <a:xfrm>
            <a:off x="27049249" y="17431718"/>
            <a:ext cx="2438943" cy="2965282"/>
            <a:chOff x="27049249" y="17585607"/>
            <a:chExt cx="2438943" cy="2965282"/>
          </a:xfrm>
        </p:grpSpPr>
        <p:grpSp>
          <p:nvGrpSpPr>
            <p:cNvPr id="2097" name="Group 2096">
              <a:extLst>
                <a:ext uri="{FF2B5EF4-FFF2-40B4-BE49-F238E27FC236}">
                  <a16:creationId xmlns:a16="http://schemas.microsoft.com/office/drawing/2014/main" id="{335B34D9-0226-4735-7992-4A36E60A535C}"/>
                </a:ext>
              </a:extLst>
            </p:cNvPr>
            <p:cNvGrpSpPr/>
            <p:nvPr/>
          </p:nvGrpSpPr>
          <p:grpSpPr>
            <a:xfrm>
              <a:off x="27049249" y="17585607"/>
              <a:ext cx="2438943" cy="2658041"/>
              <a:chOff x="24188374" y="32519401"/>
              <a:chExt cx="2438400" cy="2657448"/>
            </a:xfrm>
          </p:grpSpPr>
          <p:pic>
            <p:nvPicPr>
              <p:cNvPr id="2082" name="Picture 24">
                <a:extLst>
                  <a:ext uri="{FF2B5EF4-FFF2-40B4-BE49-F238E27FC236}">
                    <a16:creationId xmlns:a16="http://schemas.microsoft.com/office/drawing/2014/main" id="{F2FBD115-FC18-CA9C-C6B0-861C7B195A80}"/>
                  </a:ext>
                </a:extLst>
              </p:cNvPr>
              <p:cNvPicPr>
                <a:picLocks noChangeAspect="1"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4188374" y="32633674"/>
                <a:ext cx="2438400" cy="2543175"/>
              </a:xfrm>
              <a:prstGeom prst="rect">
                <a:avLst/>
              </a:prstGeom>
              <a:noFill/>
              <a:extLst>
                <a:ext uri="{909E8E84-426E-40DD-AFC4-6F175D3DCCD1}">
                  <a14:hiddenFill xmlns:a14="http://schemas.microsoft.com/office/drawing/2010/main">
                    <a:solidFill>
                      <a:srgbClr val="FFFFFF"/>
                    </a:solidFill>
                  </a14:hiddenFill>
                </a:ext>
              </a:extLst>
            </p:spPr>
          </p:pic>
          <p:sp>
            <p:nvSpPr>
              <p:cNvPr id="2094" name="Rectangle 2093">
                <a:extLst>
                  <a:ext uri="{FF2B5EF4-FFF2-40B4-BE49-F238E27FC236}">
                    <a16:creationId xmlns:a16="http://schemas.microsoft.com/office/drawing/2014/main" id="{59DE6688-1296-5A96-551F-CFC24EDF2F37}"/>
                  </a:ext>
                </a:extLst>
              </p:cNvPr>
              <p:cNvSpPr/>
              <p:nvPr/>
            </p:nvSpPr>
            <p:spPr>
              <a:xfrm>
                <a:off x="26059117" y="32519401"/>
                <a:ext cx="554959" cy="923330"/>
              </a:xfrm>
              <a:prstGeom prst="rect">
                <a:avLst/>
              </a:prstGeom>
              <a:noFill/>
            </p:spPr>
            <p:txBody>
              <a:bodyPr wrap="none" lIns="91460" tIns="45730" rIns="91460" bIns="45730">
                <a:spAutoFit/>
              </a:bodyPr>
              <a:lstStyle/>
              <a:p>
                <a:pPr algn="ctr" defTabSz="3507036"/>
                <a:r>
                  <a:rPr lang="en-US" sz="5401" dirty="0">
                    <a:ln w="0"/>
                    <a:solidFill>
                      <a:srgbClr val="FF0000"/>
                    </a:solidFill>
                    <a:effectLst>
                      <a:outerShdw blurRad="38100" dist="19050" dir="2700000" algn="tl" rotWithShape="0">
                        <a:srgbClr val="373A36">
                          <a:alpha val="40000"/>
                        </a:srgbClr>
                      </a:outerShdw>
                    </a:effectLst>
                    <a:latin typeface="Aptos"/>
                  </a:rPr>
                  <a:t>3</a:t>
                </a:r>
              </a:p>
            </p:txBody>
          </p:sp>
        </p:grpSp>
        <p:sp>
          <p:nvSpPr>
            <p:cNvPr id="2137" name="TextBox 2136">
              <a:extLst>
                <a:ext uri="{FF2B5EF4-FFF2-40B4-BE49-F238E27FC236}">
                  <a16:creationId xmlns:a16="http://schemas.microsoft.com/office/drawing/2014/main" id="{A93BED08-F250-CB1B-602D-DED875932CB3}"/>
                </a:ext>
              </a:extLst>
            </p:cNvPr>
            <p:cNvSpPr txBox="1"/>
            <p:nvPr/>
          </p:nvSpPr>
          <p:spPr>
            <a:xfrm>
              <a:off x="27854984" y="20243112"/>
              <a:ext cx="827471" cy="307777"/>
            </a:xfrm>
            <a:prstGeom prst="rect">
              <a:avLst/>
            </a:prstGeom>
            <a:noFill/>
          </p:spPr>
          <p:txBody>
            <a:bodyPr wrap="none" rtlCol="0">
              <a:spAutoFit/>
            </a:bodyPr>
            <a:lstStyle/>
            <a:p>
              <a:pPr algn="ctr" defTabSz="3507036"/>
              <a:r>
                <a:rPr lang="en-US" sz="1400" dirty="0">
                  <a:solidFill>
                    <a:srgbClr val="373A36"/>
                  </a:solidFill>
                  <a:latin typeface="Aptos"/>
                </a:rPr>
                <a:t>21Q40N</a:t>
              </a:r>
            </a:p>
          </p:txBody>
        </p:sp>
      </p:grpSp>
      <p:sp>
        <p:nvSpPr>
          <p:cNvPr id="2151" name="TextBox 2150">
            <a:extLst>
              <a:ext uri="{FF2B5EF4-FFF2-40B4-BE49-F238E27FC236}">
                <a16:creationId xmlns:a16="http://schemas.microsoft.com/office/drawing/2014/main" id="{5DBA6CDB-55BA-CFAB-5155-D6CB3D7A3FDF}"/>
              </a:ext>
            </a:extLst>
          </p:cNvPr>
          <p:cNvSpPr txBox="1"/>
          <p:nvPr/>
        </p:nvSpPr>
        <p:spPr>
          <a:xfrm>
            <a:off x="780948" y="20248509"/>
            <a:ext cx="10230451" cy="1831271"/>
          </a:xfrm>
          <a:prstGeom prst="rect">
            <a:avLst/>
          </a:prstGeom>
          <a:noFill/>
        </p:spPr>
        <p:txBody>
          <a:bodyPr wrap="square" rtlCol="0">
            <a:spAutoFit/>
          </a:bodyPr>
          <a:lstStyle/>
          <a:p>
            <a:pPr marL="0" marR="0" lvl="0" indent="0" algn="just" defTabSz="3507036"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dirty="0">
                <a:ln>
                  <a:noFill/>
                </a:ln>
                <a:solidFill>
                  <a:srgbClr val="373A36"/>
                </a:solidFill>
                <a:effectLst/>
                <a:uLnTx/>
                <a:uFillTx/>
                <a:latin typeface="Aptos"/>
                <a:ea typeface="+mn-ea"/>
                <a:cs typeface="+mn-cs"/>
              </a:rPr>
              <a:t>and eddy currents and includes a flat-top to verify current tolerance before second-target proton accumulation.</a:t>
            </a:r>
          </a:p>
          <a:p>
            <a:pPr algn="just"/>
            <a:r>
              <a:rPr lang="en-US" dirty="0"/>
              <a:t>The shaped signal is amplified by commercial MRI gradient amplifier power supplies, producing the required differential current. Cable ampacity is set by equivalent RMS current: two 777 kcmil conductors (supply and return) provide 7% margin, at an operating point 6% above peak current requirements.</a:t>
            </a:r>
          </a:p>
        </p:txBody>
      </p:sp>
      <p:sp>
        <p:nvSpPr>
          <p:cNvPr id="2159" name="TextBox 2158">
            <a:extLst>
              <a:ext uri="{FF2B5EF4-FFF2-40B4-BE49-F238E27FC236}">
                <a16:creationId xmlns:a16="http://schemas.microsoft.com/office/drawing/2014/main" id="{3EA6DA61-4826-53D7-6FA0-E5450F8A0E40}"/>
              </a:ext>
            </a:extLst>
          </p:cNvPr>
          <p:cNvSpPr txBox="1"/>
          <p:nvPr/>
        </p:nvSpPr>
        <p:spPr>
          <a:xfrm>
            <a:off x="11343001" y="20326389"/>
            <a:ext cx="9110069" cy="918015"/>
          </a:xfrm>
          <a:prstGeom prst="rect">
            <a:avLst/>
          </a:prstGeom>
          <a:noFill/>
        </p:spPr>
        <p:txBody>
          <a:bodyPr wrap="square" rtlCol="0">
            <a:spAutoFit/>
          </a:bodyPr>
          <a:lstStyle/>
          <a:p>
            <a:pPr algn="just"/>
            <a:r>
              <a:rPr lang="en-US">
                <a:solidFill>
                  <a:srgbClr val="373A36"/>
                </a:solidFill>
              </a:rPr>
              <a:t>and five parallel return 777 kcmil DLO conductors, routed through two 6-inch conduits from the Ring Service Building (RSB). This configuration provides a 75°C ampacity of 1932 A, including a 20% de-rating factor for three to six conductors in conduit.</a:t>
            </a:r>
            <a:endParaRPr lang="en-US" dirty="0"/>
          </a:p>
        </p:txBody>
      </p:sp>
      <p:sp>
        <p:nvSpPr>
          <p:cNvPr id="2160" name="TextBox 2159">
            <a:extLst>
              <a:ext uri="{FF2B5EF4-FFF2-40B4-BE49-F238E27FC236}">
                <a16:creationId xmlns:a16="http://schemas.microsoft.com/office/drawing/2014/main" id="{D853D66B-D20F-EE13-24D6-4C416FD8FFAC}"/>
              </a:ext>
            </a:extLst>
          </p:cNvPr>
          <p:cNvSpPr txBox="1"/>
          <p:nvPr/>
        </p:nvSpPr>
        <p:spPr>
          <a:xfrm>
            <a:off x="20799515" y="20267823"/>
            <a:ext cx="8709593" cy="1554272"/>
          </a:xfrm>
          <a:prstGeom prst="rect">
            <a:avLst/>
          </a:prstGeom>
          <a:noFill/>
        </p:spPr>
        <p:txBody>
          <a:bodyPr wrap="square" rtlCol="0">
            <a:spAutoFit/>
          </a:bodyPr>
          <a:lstStyle/>
          <a:p>
            <a:pPr marL="0" marR="0" lvl="0" indent="0" algn="just" defTabSz="3507036" rtl="0" eaLnBrk="1" fontAlgn="auto" latinLnBrk="0" hangingPunct="1">
              <a:lnSpc>
                <a:spcPct val="100000"/>
              </a:lnSpc>
              <a:spcBef>
                <a:spcPts val="0"/>
              </a:spcBef>
              <a:spcAft>
                <a:spcPts val="600"/>
              </a:spcAft>
              <a:buClrTx/>
              <a:buSzTx/>
              <a:buFontTx/>
              <a:buNone/>
              <a:tabLst/>
              <a:defRPr/>
            </a:pPr>
            <a:r>
              <a:rPr kumimoji="0" lang="en-US" sz="1800" b="0" i="0" u="none" strike="noStrike" kern="1200" cap="none" spc="0" normalizeH="0" baseline="0" noProof="0">
                <a:ln>
                  <a:noFill/>
                </a:ln>
                <a:solidFill>
                  <a:srgbClr val="373A36"/>
                </a:solidFill>
                <a:effectLst/>
                <a:uLnTx/>
                <a:uFillTx/>
                <a:latin typeface="Aptos"/>
                <a:ea typeface="+mn-ea"/>
                <a:cs typeface="+mn-cs"/>
              </a:rPr>
              <a:t>magnet was designed by Fermilab.</a:t>
            </a:r>
          </a:p>
          <a:p>
            <a:pPr marL="0" marR="0" lvl="0" indent="0" algn="just" defTabSz="350703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373A36"/>
                </a:solidFill>
                <a:effectLst/>
                <a:uLnTx/>
                <a:uFillTx/>
                <a:latin typeface="Aptos"/>
                <a:ea typeface="+mn-ea"/>
                <a:cs typeface="+mn-cs"/>
              </a:rPr>
              <a:t>Power connections for RTBT:QH10 and RTBT:QV11 reuse existing RTBT cabling. For RTST:QH01, three parallel supply and three parallel return 777 kcmil DLO conductors are used, providing an ampacity of 1159 A and ~18% margin over the 980 A operating current.</a:t>
            </a:r>
            <a:endParaRPr kumimoji="0" lang="en-US" sz="1800" b="0" i="0" u="none" strike="noStrike" kern="1200" cap="none" spc="0" normalizeH="0" baseline="0" noProof="0" dirty="0">
              <a:ln>
                <a:noFill/>
              </a:ln>
              <a:solidFill>
                <a:srgbClr val="373A36"/>
              </a:solidFill>
              <a:effectLst/>
              <a:uLnTx/>
              <a:uFillTx/>
              <a:latin typeface="Aptos"/>
              <a:ea typeface="+mn-ea"/>
              <a:cs typeface="+mn-cs"/>
            </a:endParaRPr>
          </a:p>
        </p:txBody>
      </p:sp>
      <p:pic>
        <p:nvPicPr>
          <p:cNvPr id="2165" name="Picture 2164">
            <a:extLst>
              <a:ext uri="{FF2B5EF4-FFF2-40B4-BE49-F238E27FC236}">
                <a16:creationId xmlns:a16="http://schemas.microsoft.com/office/drawing/2014/main" id="{555EDAC0-68C5-3492-4A21-498315FAE193}"/>
              </a:ext>
            </a:extLst>
          </p:cNvPr>
          <p:cNvPicPr>
            <a:picLocks noChangeAspect="1"/>
          </p:cNvPicPr>
          <p:nvPr/>
        </p:nvPicPr>
        <p:blipFill>
          <a:blip r:embed="rId29"/>
          <a:srcRect/>
          <a:stretch/>
        </p:blipFill>
        <p:spPr>
          <a:xfrm>
            <a:off x="25162744" y="37043517"/>
            <a:ext cx="4308506" cy="2951958"/>
          </a:xfrm>
          <a:prstGeom prst="rect">
            <a:avLst/>
          </a:prstGeom>
        </p:spPr>
      </p:pic>
      <p:pic>
        <p:nvPicPr>
          <p:cNvPr id="2166" name="Picture 2165">
            <a:extLst>
              <a:ext uri="{FF2B5EF4-FFF2-40B4-BE49-F238E27FC236}">
                <a16:creationId xmlns:a16="http://schemas.microsoft.com/office/drawing/2014/main" id="{885748B9-50F1-10CD-5DD0-0B2CD362A011}"/>
              </a:ext>
            </a:extLst>
          </p:cNvPr>
          <p:cNvPicPr>
            <a:picLocks noChangeAspect="1"/>
          </p:cNvPicPr>
          <p:nvPr/>
        </p:nvPicPr>
        <p:blipFill>
          <a:blip r:embed="rId30"/>
          <a:stretch>
            <a:fillRect/>
          </a:stretch>
        </p:blipFill>
        <p:spPr>
          <a:xfrm>
            <a:off x="21621267" y="37043517"/>
            <a:ext cx="3457485" cy="2192316"/>
          </a:xfrm>
          <a:prstGeom prst="rect">
            <a:avLst/>
          </a:prstGeom>
        </p:spPr>
      </p:pic>
      <p:pic>
        <p:nvPicPr>
          <p:cNvPr id="2167" name="Picture 2166">
            <a:extLst>
              <a:ext uri="{FF2B5EF4-FFF2-40B4-BE49-F238E27FC236}">
                <a16:creationId xmlns:a16="http://schemas.microsoft.com/office/drawing/2014/main" id="{8B5BC07D-BF79-B017-385A-8D0AAB135682}"/>
              </a:ext>
            </a:extLst>
          </p:cNvPr>
          <p:cNvPicPr>
            <a:picLocks noChangeAspect="1"/>
          </p:cNvPicPr>
          <p:nvPr/>
        </p:nvPicPr>
        <p:blipFill>
          <a:blip r:embed="rId31"/>
          <a:stretch>
            <a:fillRect/>
          </a:stretch>
        </p:blipFill>
        <p:spPr>
          <a:xfrm>
            <a:off x="21621267" y="39303566"/>
            <a:ext cx="3457485" cy="895294"/>
          </a:xfrm>
          <a:prstGeom prst="rect">
            <a:avLst/>
          </a:prstGeom>
        </p:spPr>
      </p:pic>
      <p:sp>
        <p:nvSpPr>
          <p:cNvPr id="2168" name="TextBox 2167">
            <a:extLst>
              <a:ext uri="{FF2B5EF4-FFF2-40B4-BE49-F238E27FC236}">
                <a16:creationId xmlns:a16="http://schemas.microsoft.com/office/drawing/2014/main" id="{70509077-229D-5EE9-BAE9-1C76A5F7949F}"/>
              </a:ext>
            </a:extLst>
          </p:cNvPr>
          <p:cNvSpPr txBox="1"/>
          <p:nvPr/>
        </p:nvSpPr>
        <p:spPr>
          <a:xfrm>
            <a:off x="21621266" y="40198860"/>
            <a:ext cx="3457485" cy="307777"/>
          </a:xfrm>
          <a:prstGeom prst="rect">
            <a:avLst/>
          </a:prstGeom>
          <a:noFill/>
        </p:spPr>
        <p:txBody>
          <a:bodyPr wrap="square" rtlCol="0">
            <a:spAutoFit/>
          </a:bodyPr>
          <a:lstStyle/>
          <a:p>
            <a:pPr algn="ctr"/>
            <a:r>
              <a:rPr lang="en-US" sz="1400" dirty="0"/>
              <a:t>17D120 Dipole Chamber</a:t>
            </a:r>
          </a:p>
        </p:txBody>
      </p:sp>
      <p:sp>
        <p:nvSpPr>
          <p:cNvPr id="2169" name="TextBox 2168">
            <a:extLst>
              <a:ext uri="{FF2B5EF4-FFF2-40B4-BE49-F238E27FC236}">
                <a16:creationId xmlns:a16="http://schemas.microsoft.com/office/drawing/2014/main" id="{AB0B9D97-D754-24FA-C058-158CEA50B4D0}"/>
              </a:ext>
            </a:extLst>
          </p:cNvPr>
          <p:cNvSpPr txBox="1"/>
          <p:nvPr/>
        </p:nvSpPr>
        <p:spPr>
          <a:xfrm>
            <a:off x="25162743" y="39995475"/>
            <a:ext cx="4308506" cy="307777"/>
          </a:xfrm>
          <a:prstGeom prst="rect">
            <a:avLst/>
          </a:prstGeom>
          <a:noFill/>
        </p:spPr>
        <p:txBody>
          <a:bodyPr wrap="square" rtlCol="0">
            <a:spAutoFit/>
          </a:bodyPr>
          <a:lstStyle/>
          <a:p>
            <a:pPr algn="ctr"/>
            <a:r>
              <a:rPr lang="en-US" sz="1400" dirty="0"/>
              <a:t>40Q70 </a:t>
            </a:r>
            <a:r>
              <a:rPr lang="en-US" sz="1400"/>
              <a:t>Large Quadrupole </a:t>
            </a:r>
            <a:r>
              <a:rPr lang="en-US" sz="1400" dirty="0"/>
              <a:t>Chamber</a:t>
            </a:r>
          </a:p>
        </p:txBody>
      </p:sp>
    </p:spTree>
    <p:extLst>
      <p:ext uri="{BB962C8B-B14F-4D97-AF65-F5344CB8AC3E}">
        <p14:creationId xmlns:p14="http://schemas.microsoft.com/office/powerpoint/2010/main" val="549122568"/>
      </p:ext>
    </p:extLst>
  </p:cSld>
  <p:clrMapOvr>
    <a:masterClrMapping/>
  </p:clrMapOvr>
  <p:extLst>
    <p:ext uri="{6950BFC3-D8DA-4A85-94F7-54DA5524770B}">
      <p188:commentRel xmlns:p188="http://schemas.microsoft.com/office/powerpoint/2018/8/main" r:id="rId2"/>
    </p:ext>
  </p:extLst>
</p:sld>
</file>

<file path=ppt/theme/theme1.xml><?xml version="1.0" encoding="utf-8"?>
<a:theme xmlns:a="http://schemas.openxmlformats.org/drawingml/2006/main" name="ORNL Presentation">
  <a:themeElements>
    <a:clrScheme name="ORNL Color TEST">
      <a:dk1>
        <a:srgbClr val="373A36"/>
      </a:dk1>
      <a:lt1>
        <a:srgbClr val="FFFFFF"/>
      </a:lt1>
      <a:dk2>
        <a:srgbClr val="00662C"/>
      </a:dk2>
      <a:lt2>
        <a:srgbClr val="DBDCDB"/>
      </a:lt2>
      <a:accent1>
        <a:srgbClr val="00454D"/>
      </a:accent1>
      <a:accent2>
        <a:srgbClr val="006BA6"/>
      </a:accent2>
      <a:accent3>
        <a:srgbClr val="00B38F"/>
      </a:accent3>
      <a:accent4>
        <a:srgbClr val="7DBA00"/>
      </a:accent4>
      <a:accent5>
        <a:srgbClr val="FF9E1B"/>
      </a:accent5>
      <a:accent6>
        <a:srgbClr val="B50093"/>
      </a:accent6>
      <a:hlink>
        <a:srgbClr val="00BDB5"/>
      </a:hlink>
      <a:folHlink>
        <a:srgbClr val="00662C"/>
      </a:folHlink>
    </a:clrScheme>
    <a:fontScheme name="aptos only">
      <a:majorFont>
        <a:latin typeface="Aptos"/>
        <a:ea typeface=""/>
        <a:cs typeface=""/>
      </a:majorFont>
      <a:minorFont>
        <a:latin typeface="Apto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ORNL Green">
      <a:srgbClr val="00662C"/>
    </a:custClr>
    <a:custClr name="Hale Navy">
      <a:srgbClr val="00454D"/>
    </a:custClr>
    <a:custClr name="Graphite">
      <a:srgbClr val="DBDCDB"/>
    </a:custClr>
    <a:custClr name="Polar">
      <a:srgbClr val="FFFFFF"/>
    </a:custClr>
    <a:custClr name="Dark Matter">
      <a:srgbClr val="373A36"/>
    </a:custClr>
    <a:custClr name="Energy">
      <a:srgbClr val="7DBA00"/>
    </a:custClr>
    <a:custClr name="Mist">
      <a:srgbClr val="8BFEBF"/>
    </a:custClr>
    <a:custClr name="Biome">
      <a:srgbClr val="00B38F"/>
    </a:custClr>
    <a:custClr name="Aqua">
      <a:srgbClr val="00BDB5"/>
    </a:custClr>
    <a:custClr name="Infinity">
      <a:srgbClr val="006BA6"/>
    </a:custClr>
    <a:custClr name="Hydro">
      <a:srgbClr val="005776"/>
    </a:custClr>
    <a:custClr name="Forge">
      <a:srgbClr val="FF9E1B"/>
    </a:custClr>
    <a:custClr name="Spark">
      <a:srgbClr val="FE5000"/>
    </a:custClr>
    <a:custClr name="Plasma">
      <a:srgbClr val="B50094"/>
    </a:custClr>
    <a:custClr name="Pulsar">
      <a:srgbClr val="4E008E"/>
    </a:custClr>
  </a:custClrLst>
  <a:extLst>
    <a:ext uri="{05A4C25C-085E-4340-85A3-A5531E510DB2}">
      <thm15:themeFamily xmlns:thm15="http://schemas.microsoft.com/office/thememl/2012/main" name="ORNL-Presentation-16x9-Template" id="{AC4E88D1-C1CE-704E-A31D-97915E492CF7}" vid="{C15C6F3D-E0FA-8A42-B05E-7978B2027974}"/>
    </a:ext>
  </a:extLst>
</a:theme>
</file>

<file path=docMetadata/LabelInfo.xml><?xml version="1.0" encoding="utf-8"?>
<clbl:labelList xmlns:clbl="http://schemas.microsoft.com/office/2020/mipLabelMetadata">
  <clbl:label id="{db3dbd43-4c4b-4544-9f8a-0553f9f5f25e}" enabled="0" method="" siteId="{db3dbd43-4c4b-4544-9f8a-0553f9f5f25e}" removed="1"/>
</clbl:labelList>
</file>

<file path=docProps/app.xml><?xml version="1.0" encoding="utf-8"?>
<Properties xmlns="http://schemas.openxmlformats.org/officeDocument/2006/extended-properties" xmlns:vt="http://schemas.openxmlformats.org/officeDocument/2006/docPropsVTypes">
  <Template>Office Theme</Template>
  <TotalTime>350</TotalTime>
  <Words>2161</Words>
  <Application>Microsoft Office PowerPoint</Application>
  <PresentationFormat>Custom</PresentationFormat>
  <Paragraphs>137</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Aptos</vt:lpstr>
      <vt:lpstr>Aptos Light</vt:lpstr>
      <vt:lpstr>Arial</vt:lpstr>
      <vt:lpstr>Century Gothic</vt:lpstr>
      <vt:lpstr>ORNL Presentation</vt:lpstr>
      <vt:lpstr>The Proton Beam Transport Line for the Second Target Station (STS) at the Spallation Neutron Source (SNS) Michael Allitt, Larry Boyd, Austin Chaires, James McLaurin, Alex Baron, Andrei Shishlo, Moira Wedekind, Emily Wozinski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Baron, Alex</dc:creator>
  <cp:lastModifiedBy>Baron, Alex</cp:lastModifiedBy>
  <cp:revision>3</cp:revision>
  <dcterms:created xsi:type="dcterms:W3CDTF">2026-04-07T19:33:21Z</dcterms:created>
  <dcterms:modified xsi:type="dcterms:W3CDTF">2026-04-09T17:06:13Z</dcterms:modified>
</cp:coreProperties>
</file>